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388" r:id="rId2"/>
    <p:sldId id="264" r:id="rId3"/>
    <p:sldId id="322" r:id="rId4"/>
    <p:sldId id="387" r:id="rId5"/>
    <p:sldId id="621" r:id="rId6"/>
    <p:sldId id="620" r:id="rId7"/>
    <p:sldId id="623" r:id="rId8"/>
    <p:sldId id="411" r:id="rId9"/>
    <p:sldId id="617" r:id="rId10"/>
    <p:sldId id="618" r:id="rId11"/>
    <p:sldId id="619" r:id="rId12"/>
    <p:sldId id="624" r:id="rId13"/>
    <p:sldId id="630" r:id="rId14"/>
    <p:sldId id="640" r:id="rId15"/>
    <p:sldId id="631" r:id="rId16"/>
    <p:sldId id="632" r:id="rId17"/>
    <p:sldId id="633" r:id="rId18"/>
    <p:sldId id="638" r:id="rId19"/>
    <p:sldId id="639" r:id="rId20"/>
    <p:sldId id="644" r:id="rId21"/>
    <p:sldId id="643" r:id="rId22"/>
    <p:sldId id="647" r:id="rId23"/>
    <p:sldId id="635" r:id="rId24"/>
    <p:sldId id="645" r:id="rId25"/>
    <p:sldId id="648" r:id="rId26"/>
    <p:sldId id="646" r:id="rId27"/>
    <p:sldId id="641" r:id="rId28"/>
    <p:sldId id="659" r:id="rId29"/>
    <p:sldId id="668" r:id="rId30"/>
    <p:sldId id="669" r:id="rId31"/>
    <p:sldId id="661" r:id="rId32"/>
    <p:sldId id="662" r:id="rId33"/>
    <p:sldId id="663" r:id="rId34"/>
    <p:sldId id="664" r:id="rId35"/>
    <p:sldId id="665" r:id="rId36"/>
    <p:sldId id="666" r:id="rId37"/>
    <p:sldId id="667" r:id="rId38"/>
    <p:sldId id="642" r:id="rId39"/>
    <p:sldId id="636" r:id="rId40"/>
    <p:sldId id="649" r:id="rId41"/>
    <p:sldId id="650" r:id="rId42"/>
    <p:sldId id="652" r:id="rId43"/>
    <p:sldId id="653" r:id="rId44"/>
    <p:sldId id="654" r:id="rId45"/>
    <p:sldId id="655" r:id="rId46"/>
    <p:sldId id="637" r:id="rId47"/>
    <p:sldId id="656" r:id="rId48"/>
    <p:sldId id="450" r:id="rId49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10">
          <p15:clr>
            <a:srgbClr val="A4A3A4"/>
          </p15:clr>
        </p15:guide>
        <p15:guide id="2" pos="288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40">
          <p15:clr>
            <a:srgbClr val="A4A3A4"/>
          </p15:clr>
        </p15:guide>
        <p15:guide id="2" pos="216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ngbo.lu" initials="j" lastIdx="1" clrIdx="0"/>
  <p:cmAuthor id="2" name="韩 云云" initials="韩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458088"/>
    <a:srgbClr val="299EFF"/>
    <a:srgbClr val="0055BC"/>
    <a:srgbClr val="005DA2"/>
    <a:srgbClr val="468BA4"/>
    <a:srgbClr val="02AA9A"/>
    <a:srgbClr val="00EAD4"/>
    <a:srgbClr val="59DEFD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397" autoAdjust="0"/>
  </p:normalViewPr>
  <p:slideViewPr>
    <p:cSldViewPr>
      <p:cViewPr varScale="1">
        <p:scale>
          <a:sx n="79" d="100"/>
          <a:sy n="79" d="100"/>
        </p:scale>
        <p:origin x="108" y="168"/>
      </p:cViewPr>
      <p:guideLst>
        <p:guide orient="horz" pos="1710"/>
        <p:guide pos="288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3040"/>
        <p:guide pos="216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6057E-C262-4B4A-A770-6F791EFF8FD7}" type="datetime1">
              <a:rPr lang="zh-CN" altLang="en-US" smtClean="0"/>
              <a:t>2019/11/29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F18E70-9B93-2D44-91A5-40260EE74A35}" type="datetime1">
              <a:rPr lang="zh-CN" altLang="en-US" smtClean="0"/>
              <a:t>2019/11/29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2765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fld id="{8EBE660E-5CC2-4A50-916A-880C808B748D}" type="slidenum">
              <a:rPr lang="zh-CN" altLang="en-US"/>
              <a:t>48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Clr>
                <a:srgbClr val="0070C0">
                  <a:lumMod val="75000"/>
                </a:srgbClr>
              </a:buClr>
              <a:buFont typeface="Wingdings" panose="05000000000000000000" pitchFamily="2" charset="2"/>
              <a:buNone/>
            </a:pPr>
            <a:endParaRPr lang="en-US" altLang="zh-CN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658200" y="4731990"/>
            <a:ext cx="485800" cy="411510"/>
          </a:xfrm>
          <a:prstGeom prst="rect">
            <a:avLst/>
          </a:prstGeom>
          <a:solidFill>
            <a:srgbClr val="458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4731990"/>
            <a:ext cx="8172400" cy="411510"/>
          </a:xfrm>
          <a:prstGeom prst="rect">
            <a:avLst/>
          </a:prstGeom>
          <a:solidFill>
            <a:srgbClr val="458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0" y="0"/>
            <a:ext cx="9144000" cy="611327"/>
          </a:xfrm>
          <a:prstGeom prst="rect">
            <a:avLst/>
          </a:prstGeom>
          <a:solidFill>
            <a:srgbClr val="458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Group 7"/>
          <p:cNvGrpSpPr/>
          <p:nvPr userDrawn="1"/>
        </p:nvGrpSpPr>
        <p:grpSpPr bwMode="auto">
          <a:xfrm>
            <a:off x="251520" y="195486"/>
            <a:ext cx="390372" cy="205979"/>
            <a:chOff x="0" y="0"/>
            <a:chExt cx="1041399" cy="549275"/>
          </a:xfrm>
        </p:grpSpPr>
        <p:sp>
          <p:nvSpPr>
            <p:cNvPr id="13" name="Freeform 16"/>
            <p:cNvSpPr/>
            <p:nvPr/>
          </p:nvSpPr>
          <p:spPr bwMode="auto">
            <a:xfrm>
              <a:off x="0" y="0"/>
              <a:ext cx="361950" cy="549275"/>
            </a:xfrm>
            <a:custGeom>
              <a:avLst/>
              <a:gdLst>
                <a:gd name="T0" fmla="*/ 4 w 400"/>
                <a:gd name="T1" fmla="*/ 92 h 608"/>
                <a:gd name="T2" fmla="*/ 96 w 400"/>
                <a:gd name="T3" fmla="*/ 0 h 608"/>
                <a:gd name="T4" fmla="*/ 400 w 400"/>
                <a:gd name="T5" fmla="*/ 304 h 608"/>
                <a:gd name="T6" fmla="*/ 96 w 400"/>
                <a:gd name="T7" fmla="*/ 608 h 608"/>
                <a:gd name="T8" fmla="*/ 0 w 400"/>
                <a:gd name="T9" fmla="*/ 512 h 608"/>
                <a:gd name="T10" fmla="*/ 212 w 400"/>
                <a:gd name="T11" fmla="*/ 300 h 608"/>
                <a:gd name="T12" fmla="*/ 4 w 400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608">
                  <a:moveTo>
                    <a:pt x="4" y="92"/>
                  </a:moveTo>
                  <a:lnTo>
                    <a:pt x="96" y="0"/>
                  </a:lnTo>
                  <a:lnTo>
                    <a:pt x="400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17"/>
            <p:cNvSpPr/>
            <p:nvPr/>
          </p:nvSpPr>
          <p:spPr bwMode="auto">
            <a:xfrm>
              <a:off x="3381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6 w 399"/>
                <a:gd name="T3" fmla="*/ 0 h 608"/>
                <a:gd name="T4" fmla="*/ 399 w 399"/>
                <a:gd name="T5" fmla="*/ 304 h 608"/>
                <a:gd name="T6" fmla="*/ 96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6" y="0"/>
                  </a:lnTo>
                  <a:lnTo>
                    <a:pt x="399" y="304"/>
                  </a:lnTo>
                  <a:lnTo>
                    <a:pt x="96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18"/>
            <p:cNvSpPr/>
            <p:nvPr/>
          </p:nvSpPr>
          <p:spPr bwMode="auto">
            <a:xfrm>
              <a:off x="681037" y="0"/>
              <a:ext cx="360362" cy="549275"/>
            </a:xfrm>
            <a:custGeom>
              <a:avLst/>
              <a:gdLst>
                <a:gd name="T0" fmla="*/ 4 w 399"/>
                <a:gd name="T1" fmla="*/ 92 h 608"/>
                <a:gd name="T2" fmla="*/ 95 w 399"/>
                <a:gd name="T3" fmla="*/ 0 h 608"/>
                <a:gd name="T4" fmla="*/ 399 w 399"/>
                <a:gd name="T5" fmla="*/ 304 h 608"/>
                <a:gd name="T6" fmla="*/ 95 w 399"/>
                <a:gd name="T7" fmla="*/ 608 h 608"/>
                <a:gd name="T8" fmla="*/ 0 w 399"/>
                <a:gd name="T9" fmla="*/ 512 h 608"/>
                <a:gd name="T10" fmla="*/ 212 w 399"/>
                <a:gd name="T11" fmla="*/ 300 h 608"/>
                <a:gd name="T12" fmla="*/ 4 w 399"/>
                <a:gd name="T13" fmla="*/ 92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9" h="608">
                  <a:moveTo>
                    <a:pt x="4" y="92"/>
                  </a:moveTo>
                  <a:lnTo>
                    <a:pt x="95" y="0"/>
                  </a:lnTo>
                  <a:lnTo>
                    <a:pt x="399" y="304"/>
                  </a:lnTo>
                  <a:lnTo>
                    <a:pt x="95" y="608"/>
                  </a:lnTo>
                  <a:lnTo>
                    <a:pt x="0" y="512"/>
                  </a:lnTo>
                  <a:lnTo>
                    <a:pt x="212" y="300"/>
                  </a:lnTo>
                  <a:lnTo>
                    <a:pt x="4" y="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7" name="日期占位符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页脚占位符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/>
          </a:p>
        </p:txBody>
      </p:sp>
      <p:sp>
        <p:nvSpPr>
          <p:cNvPr id="19" name="灯片编号占位符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01025" y="4732020"/>
            <a:ext cx="457200" cy="355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90010"/>
            <a:ext cx="8424936" cy="465516"/>
          </a:xfrm>
        </p:spPr>
        <p:txBody>
          <a:bodyPr>
            <a:noAutofit/>
          </a:bodyPr>
          <a:lstStyle>
            <a:lvl1pPr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ja-JP" altLang="en-US" dirty="0"/>
              <a:t>マスタ タイトルの書式設定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90204" pitchFamily="34" charset="0"/>
              <a:buChar char="•"/>
              <a:defRPr sz="2400" b="1" baseline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601345" marR="0" indent="-231140" algn="l" defTabSz="36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Lucida Grande" panose="020B0600040502020204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2pPr>
            <a:lvl3pPr>
              <a:buFont typeface="Calibri" pitchFamily="34" charset="0"/>
              <a:buChar char="−"/>
              <a:defRPr sz="18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3pPr>
            <a:lvl4pPr>
              <a:buFont typeface="Arial" panose="020B0604020202090204" pitchFamily="34" charset="0"/>
              <a:buChar char="•"/>
              <a:defRPr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4pPr>
            <a:lvl5pPr defTabSz="369570">
              <a:buSzPct val="80000"/>
              <a:buFont typeface="Wingdings" panose="05000000000000000000" pitchFamily="2" charset="2"/>
              <a:buChar char="Ø"/>
              <a:defRPr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8810F394-C716-49D3-8450-D4BAA85FC0FF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801131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/29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12999" y="4801131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9.jpeg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microsoft.com/office/2007/relationships/hdphoto" Target="../media/hdphoto2.wdp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microsoft.com/office/2007/relationships/hdphoto" Target="../media/hdphoto1.wdp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4355976" y="14629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www.1ppt.com/jiaoan/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论坛：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www.1ppt.cn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331" y="8174"/>
            <a:ext cx="9144000" cy="3174810"/>
          </a:xfrm>
          <a:prstGeom prst="rect">
            <a:avLst/>
          </a:prstGeom>
          <a:solidFill>
            <a:srgbClr val="458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3" name="Rectangle 3"/>
          <p:cNvSpPr txBox="1">
            <a:spLocks noChangeArrowheads="1"/>
          </p:cNvSpPr>
          <p:nvPr/>
        </p:nvSpPr>
        <p:spPr>
          <a:xfrm>
            <a:off x="440799" y="1710563"/>
            <a:ext cx="8242327" cy="5024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实验室安全管理平台操作</a:t>
            </a:r>
            <a:r>
              <a:rPr lang="zh-CN" altLang="en-US" sz="4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手册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/>
          <p:nvPr/>
        </p:nvSpPr>
        <p:spPr>
          <a:xfrm>
            <a:off x="745288" y="699542"/>
            <a:ext cx="6239890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endParaRPr lang="zh-CN" altLang="en-US" sz="18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组织架构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人员管理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编辑人员信息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790" y="1325245"/>
            <a:ext cx="5670550" cy="32810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640" y="1330960"/>
            <a:ext cx="5633720" cy="342265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705" y="1318895"/>
            <a:ext cx="5584190" cy="343471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11505" y="699770"/>
            <a:ext cx="464439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、在组织架构人员列表页面，点击 详情 按钮，打开人员详情页面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、在详情页面，点击编辑 按钮，进行编辑人员基本信息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、编辑完成后，点击右上角提交即可。</a:t>
            </a:r>
          </a:p>
          <a:p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698490" y="1765300"/>
            <a:ext cx="573405" cy="221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 flipH="1" flipV="1">
            <a:off x="7668260" y="1986915"/>
            <a:ext cx="694055" cy="58039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>
            <a:off x="6300470" y="1923415"/>
            <a:ext cx="1080135" cy="63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/>
          <p:nvPr/>
        </p:nvSpPr>
        <p:spPr>
          <a:xfrm>
            <a:off x="745288" y="699542"/>
            <a:ext cx="6239890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endParaRPr lang="zh-CN" altLang="en-US" sz="18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房间管理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导入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405" y="1518920"/>
            <a:ext cx="5953125" cy="32061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925" y="3246120"/>
            <a:ext cx="8803640" cy="1483360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flipH="1">
            <a:off x="7092315" y="2139950"/>
            <a:ext cx="1296670" cy="108013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611505" y="699770"/>
            <a:ext cx="820293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、在房间管理页面点击下载，下载如下模版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、按照如下模版格式进行填写房间信息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、特别说明：房间所属学校、学院、系等组织信息必须先已经在系统中存在，如未存在则，需先在组织架构页面创建。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、房间用途（实验室、学习室、会议室，如有其他则可以在数据字典中维护）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、房间属性（房间、公共区域）</a:t>
            </a:r>
          </a:p>
          <a:p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房间管理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添加房间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055" y="1268095"/>
            <a:ext cx="6537779" cy="33444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" y="1476375"/>
            <a:ext cx="5428615" cy="3113405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flipH="1">
            <a:off x="6012180" y="1915795"/>
            <a:ext cx="1512570" cy="762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7524750" y="1779905"/>
            <a:ext cx="382905" cy="221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2100" y="708660"/>
            <a:ext cx="591693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、在房间管理页面，点击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新增房间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按钮，打开新增房间页面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、在新增房间页面，输入房间名称、用途、属性、所属组织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楼宇，其他非必填，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、点击页面右上角保存，则添加房间结束，添加成功后可在页面查询出新增的房间。</a:t>
            </a:r>
          </a:p>
          <a:p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29275" y="1558290"/>
            <a:ext cx="382905" cy="221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房间管理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编辑房间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11505" y="699770"/>
            <a:ext cx="46456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、在房间管理房间列表页面，点击 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编辑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按钮，打开房间详情页面</a:t>
            </a:r>
          </a:p>
          <a:p>
            <a:pPr algn="l"/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、在详情页面，编辑房间信息后，点击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右上角提交即可。</a:t>
            </a:r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、说明：星号为必填项；灰色框为不可编辑。</a:t>
            </a:r>
          </a:p>
          <a:p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915" y="1315085"/>
            <a:ext cx="6376405" cy="3240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10" name="矩形 9"/>
          <p:cNvSpPr/>
          <p:nvPr/>
        </p:nvSpPr>
        <p:spPr>
          <a:xfrm>
            <a:off x="8132445" y="2543810"/>
            <a:ext cx="229235" cy="221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10" y="1532890"/>
            <a:ext cx="5427345" cy="319976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cxnSp>
        <p:nvCxnSpPr>
          <p:cNvPr id="13" name="直接箭头连接符 12"/>
          <p:cNvCxnSpPr/>
          <p:nvPr/>
        </p:nvCxnSpPr>
        <p:spPr>
          <a:xfrm flipH="1" flipV="1">
            <a:off x="6083935" y="1563370"/>
            <a:ext cx="2048510" cy="108775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480" y="1317625"/>
            <a:ext cx="6710680" cy="3408045"/>
          </a:xfrm>
          <a:prstGeom prst="rect">
            <a:avLst/>
          </a:prstGeom>
        </p:spPr>
      </p:pic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房间管理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删除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379335" y="2889250"/>
            <a:ext cx="276860" cy="1454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9735" y="647065"/>
            <a:ext cx="881253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、在房间管理房间室列表页面，点击 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删除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按钮，会提示确认是否删除</a:t>
            </a:r>
          </a:p>
          <a:p>
            <a:pPr algn="l"/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、确认删除后，如果开启了审批流程，则需院级房间管理员、校级房间管理员审批之后才能删除成功【此版本不需要走审批】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、说明：如需开启审批后续可以开启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房间管理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楼宇视图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11505" y="699770"/>
            <a:ext cx="78955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、导入房间时，如果系统中不存在校区、楼栋、区、层，则需要在此页面红色框部分新增楼宇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、点击红色框➕号图标，弹出右侧截图，输入位置名称，点击确定。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、点击页面左侧楼宇位置，右侧会自动筛选出当前楼宇下的房间列表</a:t>
            </a:r>
          </a:p>
          <a:p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1372870"/>
            <a:ext cx="5956935" cy="303403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" name="矩形 9"/>
          <p:cNvSpPr/>
          <p:nvPr/>
        </p:nvSpPr>
        <p:spPr>
          <a:xfrm>
            <a:off x="1144270" y="2207260"/>
            <a:ext cx="992505" cy="21996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520" y="1689100"/>
            <a:ext cx="5489575" cy="2781935"/>
          </a:xfrm>
          <a:prstGeom prst="rect">
            <a:avLst/>
          </a:prstGeom>
        </p:spPr>
      </p:pic>
      <p:cxnSp>
        <p:nvCxnSpPr>
          <p:cNvPr id="13" name="直接箭头连接符 12"/>
          <p:cNvCxnSpPr/>
          <p:nvPr/>
        </p:nvCxnSpPr>
        <p:spPr>
          <a:xfrm>
            <a:off x="2136775" y="2207260"/>
            <a:ext cx="2435225" cy="444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4546600" y="1689100"/>
            <a:ext cx="2418715" cy="9182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实验室管理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批量导入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11505" y="699770"/>
            <a:ext cx="728853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、在实验室管理列表页面，点击 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下载模版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按钮，下载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Excel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导入模版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、模版里面组织和房间需先存在系统中，如果没有，则需要先在系统中添加组织、房间，然后再导实验室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、实验室类型、功能除如下截图中，其他系统中没有的可以在数据字典页面自定义添加。</a:t>
            </a:r>
          </a:p>
          <a:p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95" y="1356995"/>
            <a:ext cx="6467191" cy="33264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85" y="2774950"/>
            <a:ext cx="8770727" cy="1908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" name="矩形 9"/>
          <p:cNvSpPr/>
          <p:nvPr/>
        </p:nvSpPr>
        <p:spPr>
          <a:xfrm>
            <a:off x="6165850" y="2395220"/>
            <a:ext cx="229235" cy="221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466840" y="2395220"/>
            <a:ext cx="305435" cy="221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H="1">
            <a:off x="5436870" y="2427605"/>
            <a:ext cx="720090" cy="28829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实验室管理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新增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11505" y="699770"/>
            <a:ext cx="591693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、在实验室管理页面，点击 新增 按钮，打开新增实验室页面。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、在新增页面，输入实验室名称、实验室类型、实验室功能、所属院系，其他非必填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、填写完信息后，点击页面右上角保存即可，保存成功后在列表页面可查询到。</a:t>
            </a:r>
          </a:p>
          <a:p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282065"/>
            <a:ext cx="5734050" cy="29412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50" y="1724025"/>
            <a:ext cx="5147177" cy="28836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" name="矩形 9"/>
          <p:cNvSpPr/>
          <p:nvPr/>
        </p:nvSpPr>
        <p:spPr>
          <a:xfrm>
            <a:off x="7789545" y="2186940"/>
            <a:ext cx="229235" cy="221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cxnSp>
        <p:nvCxnSpPr>
          <p:cNvPr id="13" name="直接箭头连接符 12"/>
          <p:cNvCxnSpPr>
            <a:stCxn id="10" idx="1"/>
          </p:cNvCxnSpPr>
          <p:nvPr/>
        </p:nvCxnSpPr>
        <p:spPr>
          <a:xfrm flipH="1" flipV="1">
            <a:off x="5580380" y="2269490"/>
            <a:ext cx="2209165" cy="2857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5255895" y="1771015"/>
            <a:ext cx="229235" cy="221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实验室管理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编辑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282065"/>
            <a:ext cx="5734050" cy="29412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" name="矩形 9"/>
          <p:cNvSpPr/>
          <p:nvPr/>
        </p:nvSpPr>
        <p:spPr>
          <a:xfrm>
            <a:off x="8161020" y="2569845"/>
            <a:ext cx="229235" cy="14027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55895" y="1771015"/>
            <a:ext cx="229235" cy="221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1505" y="699770"/>
            <a:ext cx="60178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、在实验室管理实验室列表页面，点击 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详情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按钮，打开实验室详情页面</a:t>
            </a:r>
          </a:p>
          <a:p>
            <a:pPr algn="l"/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、在详情页面，点击 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编辑 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进入实验室编辑状态，编辑信息后，点击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右上角保存即可。</a:t>
            </a:r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、说明：星号为必填项。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25" y="1529715"/>
            <a:ext cx="5432313" cy="30672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cxnSp>
        <p:nvCxnSpPr>
          <p:cNvPr id="13" name="直接箭头连接符 12"/>
          <p:cNvCxnSpPr>
            <a:stCxn id="10" idx="0"/>
          </p:cNvCxnSpPr>
          <p:nvPr/>
        </p:nvCxnSpPr>
        <p:spPr>
          <a:xfrm flipH="1" flipV="1">
            <a:off x="7651750" y="1964055"/>
            <a:ext cx="624205" cy="60579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7354570" y="1771015"/>
            <a:ext cx="229235" cy="221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085" y="1807210"/>
            <a:ext cx="4819650" cy="291211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cxnSp>
        <p:nvCxnSpPr>
          <p:cNvPr id="14" name="直接箭头连接符 13"/>
          <p:cNvCxnSpPr>
            <a:stCxn id="11" idx="1"/>
          </p:cNvCxnSpPr>
          <p:nvPr/>
        </p:nvCxnSpPr>
        <p:spPr>
          <a:xfrm flipH="1" flipV="1">
            <a:off x="5724525" y="1851660"/>
            <a:ext cx="1630045" cy="3048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5441950" y="1992630"/>
            <a:ext cx="229235" cy="221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实验室管理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删除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5" y="1424940"/>
            <a:ext cx="5734050" cy="29412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" name="矩形 9"/>
          <p:cNvSpPr/>
          <p:nvPr/>
        </p:nvSpPr>
        <p:spPr>
          <a:xfrm>
            <a:off x="6150610" y="2712720"/>
            <a:ext cx="229235" cy="14027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9260" y="699770"/>
            <a:ext cx="881253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、在实验室管理实验室列表页面，点击 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删除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按钮，会提示确认是否删除</a:t>
            </a:r>
          </a:p>
          <a:p>
            <a:pPr algn="l"/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、确认删除后，如果开启了审批流程，则需院级安全管理员、校级安全管理员审批之后才能删除成功【此版本不需要走审批】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、说明：如需审批后续可以开启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 txBox="1"/>
          <p:nvPr/>
        </p:nvSpPr>
        <p:spPr>
          <a:xfrm>
            <a:off x="611560" y="429469"/>
            <a:ext cx="2256285" cy="4967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b="1" dirty="0">
                <a:solidFill>
                  <a:srgbClr val="458088"/>
                </a:solidFill>
                <a:cs typeface="+mn-ea"/>
                <a:sym typeface="+mn-lt"/>
              </a:rPr>
              <a:t>目录</a:t>
            </a:r>
            <a:r>
              <a:rPr lang="en-US" altLang="zh-CN" b="1" dirty="0">
                <a:solidFill>
                  <a:srgbClr val="458088"/>
                </a:solidFill>
                <a:cs typeface="+mn-ea"/>
                <a:sym typeface="+mn-lt"/>
              </a:rPr>
              <a:t>/</a:t>
            </a:r>
            <a:r>
              <a:rPr lang="en-US" altLang="zh-CN" sz="1800" b="1" dirty="0">
                <a:solidFill>
                  <a:srgbClr val="458088"/>
                </a:solidFill>
                <a:cs typeface="+mn-ea"/>
                <a:sym typeface="+mn-lt"/>
              </a:rPr>
              <a:t>Contents</a:t>
            </a:r>
          </a:p>
        </p:txBody>
      </p:sp>
      <p:cxnSp>
        <p:nvCxnSpPr>
          <p:cNvPr id="43" name="直接连接符 42"/>
          <p:cNvCxnSpPr/>
          <p:nvPr/>
        </p:nvCxnSpPr>
        <p:spPr>
          <a:xfrm>
            <a:off x="738572" y="1064662"/>
            <a:ext cx="7649852" cy="0"/>
          </a:xfrm>
          <a:prstGeom prst="line">
            <a:avLst/>
          </a:prstGeom>
          <a:ln>
            <a:solidFill>
              <a:srgbClr val="4580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组合 44"/>
          <p:cNvGrpSpPr/>
          <p:nvPr/>
        </p:nvGrpSpPr>
        <p:grpSpPr>
          <a:xfrm>
            <a:off x="1550448" y="1203598"/>
            <a:ext cx="894259" cy="523220"/>
            <a:chOff x="2215144" y="927951"/>
            <a:chExt cx="1244730" cy="959254"/>
          </a:xfrm>
        </p:grpSpPr>
        <p:sp>
          <p:nvSpPr>
            <p:cNvPr id="46" name="平行四边形 45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48207"/>
              </a:avLst>
            </a:prstGeom>
            <a:solidFill>
              <a:srgbClr val="458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47" name="文本框 9"/>
            <p:cNvSpPr txBox="1"/>
            <p:nvPr/>
          </p:nvSpPr>
          <p:spPr>
            <a:xfrm>
              <a:off x="2393075" y="927951"/>
              <a:ext cx="1066799" cy="959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550448" y="1779915"/>
            <a:ext cx="894259" cy="523220"/>
            <a:chOff x="2215144" y="1952311"/>
            <a:chExt cx="1244730" cy="959257"/>
          </a:xfrm>
        </p:grpSpPr>
        <p:sp>
          <p:nvSpPr>
            <p:cNvPr id="49" name="平行四边形 48"/>
            <p:cNvSpPr/>
            <p:nvPr/>
          </p:nvSpPr>
          <p:spPr>
            <a:xfrm>
              <a:off x="2215144" y="2033848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rgbClr val="458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50" name="文本框 10"/>
            <p:cNvSpPr txBox="1"/>
            <p:nvPr/>
          </p:nvSpPr>
          <p:spPr>
            <a:xfrm>
              <a:off x="2393075" y="1952311"/>
              <a:ext cx="1066799" cy="959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550448" y="2356232"/>
            <a:ext cx="894259" cy="523220"/>
            <a:chOff x="2215144" y="3018134"/>
            <a:chExt cx="1244730" cy="959255"/>
          </a:xfrm>
        </p:grpSpPr>
        <p:sp>
          <p:nvSpPr>
            <p:cNvPr id="52" name="平行四边形 51"/>
            <p:cNvSpPr/>
            <p:nvPr/>
          </p:nvSpPr>
          <p:spPr>
            <a:xfrm>
              <a:off x="2215144" y="3084852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rgbClr val="458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53" name="文本框 11"/>
            <p:cNvSpPr txBox="1"/>
            <p:nvPr/>
          </p:nvSpPr>
          <p:spPr>
            <a:xfrm>
              <a:off x="2393075" y="3018134"/>
              <a:ext cx="1066799" cy="959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550448" y="2966968"/>
            <a:ext cx="894259" cy="523220"/>
            <a:chOff x="2215144" y="4047039"/>
            <a:chExt cx="1244730" cy="959256"/>
          </a:xfrm>
        </p:grpSpPr>
        <p:sp>
          <p:nvSpPr>
            <p:cNvPr id="55" name="平行四边形 54"/>
            <p:cNvSpPr/>
            <p:nvPr/>
          </p:nvSpPr>
          <p:spPr>
            <a:xfrm>
              <a:off x="2215144" y="4135856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rgbClr val="458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56" name="文本框 12"/>
            <p:cNvSpPr txBox="1"/>
            <p:nvPr/>
          </p:nvSpPr>
          <p:spPr>
            <a:xfrm>
              <a:off x="2393075" y="4047039"/>
              <a:ext cx="1066799" cy="959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cs typeface="+mn-ea"/>
                  <a:sym typeface="+mn-lt"/>
                </a:rPr>
                <a:t>04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2229485" y="1216660"/>
            <a:ext cx="5266690" cy="459740"/>
            <a:chOff x="4315150" y="953426"/>
            <a:chExt cx="3857250" cy="540057"/>
          </a:xfrm>
        </p:grpSpPr>
        <p:sp>
          <p:nvSpPr>
            <p:cNvPr id="61" name="矩形 60"/>
            <p:cNvSpPr/>
            <p:nvPr/>
          </p:nvSpPr>
          <p:spPr>
            <a:xfrm>
              <a:off x="4525359" y="1022798"/>
              <a:ext cx="1305903" cy="441594"/>
            </a:xfrm>
            <a:prstGeom prst="rect">
              <a:avLst/>
            </a:prstGeom>
            <a:ln w="1587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登录系统</a:t>
              </a:r>
            </a:p>
          </p:txBody>
        </p:sp>
        <p:sp>
          <p:nvSpPr>
            <p:cNvPr id="62" name="平行四边形 61"/>
            <p:cNvSpPr/>
            <p:nvPr/>
          </p:nvSpPr>
          <p:spPr>
            <a:xfrm>
              <a:off x="4315150" y="953426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rgbClr val="4580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2229485" y="1807845"/>
            <a:ext cx="5266055" cy="459740"/>
            <a:chOff x="4315150" y="1647579"/>
            <a:chExt cx="3857250" cy="540057"/>
          </a:xfrm>
        </p:grpSpPr>
        <p:sp>
          <p:nvSpPr>
            <p:cNvPr id="64" name="矩形 63"/>
            <p:cNvSpPr/>
            <p:nvPr/>
          </p:nvSpPr>
          <p:spPr>
            <a:xfrm>
              <a:off x="4605852" y="1696810"/>
              <a:ext cx="3060497" cy="441594"/>
            </a:xfrm>
            <a:prstGeom prst="rect">
              <a:avLst/>
            </a:prstGeom>
            <a:ln w="1587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院级安全责任人/管理员操作说明</a:t>
              </a:r>
            </a:p>
          </p:txBody>
        </p:sp>
        <p:sp>
          <p:nvSpPr>
            <p:cNvPr id="65" name="平行四边形 64"/>
            <p:cNvSpPr/>
            <p:nvPr/>
          </p:nvSpPr>
          <p:spPr>
            <a:xfrm>
              <a:off x="4315150" y="1647579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rgbClr val="4580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2229485" y="2376170"/>
            <a:ext cx="5266055" cy="459740"/>
            <a:chOff x="4315150" y="2341731"/>
            <a:chExt cx="3857250" cy="540057"/>
          </a:xfrm>
        </p:grpSpPr>
        <p:sp>
          <p:nvSpPr>
            <p:cNvPr id="67" name="矩形 66"/>
            <p:cNvSpPr/>
            <p:nvPr/>
          </p:nvSpPr>
          <p:spPr>
            <a:xfrm>
              <a:off x="4725852" y="2424530"/>
              <a:ext cx="3240964" cy="441594"/>
            </a:xfrm>
            <a:prstGeom prst="rect">
              <a:avLst/>
            </a:prstGeom>
            <a:ln w="1587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实验安全责任人/安全管理员操作说明</a:t>
              </a:r>
            </a:p>
          </p:txBody>
        </p:sp>
        <p:sp>
          <p:nvSpPr>
            <p:cNvPr id="68" name="平行四边形 67"/>
            <p:cNvSpPr/>
            <p:nvPr/>
          </p:nvSpPr>
          <p:spPr>
            <a:xfrm>
              <a:off x="4315150" y="2341731"/>
              <a:ext cx="3857250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rgbClr val="4580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2216785" y="3011170"/>
            <a:ext cx="5351145" cy="459740"/>
            <a:chOff x="4303730" y="3127940"/>
            <a:chExt cx="4030183" cy="540057"/>
          </a:xfrm>
        </p:grpSpPr>
        <p:sp>
          <p:nvSpPr>
            <p:cNvPr id="70" name="矩形 69"/>
            <p:cNvSpPr/>
            <p:nvPr/>
          </p:nvSpPr>
          <p:spPr>
            <a:xfrm>
              <a:off x="4364054" y="3185383"/>
              <a:ext cx="3969859" cy="441594"/>
            </a:xfrm>
            <a:prstGeom prst="rect">
              <a:avLst/>
            </a:prstGeom>
            <a:ln w="1587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1" name="平行四边形 70"/>
            <p:cNvSpPr/>
            <p:nvPr/>
          </p:nvSpPr>
          <p:spPr>
            <a:xfrm>
              <a:off x="4303730" y="3127940"/>
              <a:ext cx="3975185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rgbClr val="4580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7956376" y="482732"/>
            <a:ext cx="432048" cy="432834"/>
            <a:chOff x="6084168" y="1274820"/>
            <a:chExt cx="432048" cy="432834"/>
          </a:xfrm>
        </p:grpSpPr>
        <p:sp>
          <p:nvSpPr>
            <p:cNvPr id="102" name="椭圆 101"/>
            <p:cNvSpPr>
              <a:spLocks noChangeArrowheads="1"/>
            </p:cNvSpPr>
            <p:nvPr/>
          </p:nvSpPr>
          <p:spPr bwMode="auto">
            <a:xfrm>
              <a:off x="6084168" y="1274820"/>
              <a:ext cx="432048" cy="432834"/>
            </a:xfrm>
            <a:prstGeom prst="ellipse">
              <a:avLst/>
            </a:prstGeom>
            <a:solidFill>
              <a:srgbClr val="458088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03" name="Freeform 59"/>
            <p:cNvSpPr>
              <a:spLocks noChangeArrowheads="1"/>
            </p:cNvSpPr>
            <p:nvPr/>
          </p:nvSpPr>
          <p:spPr bwMode="auto">
            <a:xfrm>
              <a:off x="6190153" y="1365898"/>
              <a:ext cx="220079" cy="250679"/>
            </a:xfrm>
            <a:custGeom>
              <a:avLst/>
              <a:gdLst>
                <a:gd name="connsiteX0" fmla="*/ 188082 w 296863"/>
                <a:gd name="connsiteY0" fmla="*/ 277813 h 338138"/>
                <a:gd name="connsiteX1" fmla="*/ 292931 w 296863"/>
                <a:gd name="connsiteY1" fmla="*/ 277813 h 338138"/>
                <a:gd name="connsiteX2" fmla="*/ 296863 w 296863"/>
                <a:gd name="connsiteY2" fmla="*/ 281835 h 338138"/>
                <a:gd name="connsiteX3" fmla="*/ 296863 w 296863"/>
                <a:gd name="connsiteY3" fmla="*/ 334117 h 338138"/>
                <a:gd name="connsiteX4" fmla="*/ 292931 w 296863"/>
                <a:gd name="connsiteY4" fmla="*/ 338138 h 338138"/>
                <a:gd name="connsiteX5" fmla="*/ 188082 w 296863"/>
                <a:gd name="connsiteY5" fmla="*/ 338138 h 338138"/>
                <a:gd name="connsiteX6" fmla="*/ 184150 w 296863"/>
                <a:gd name="connsiteY6" fmla="*/ 334117 h 338138"/>
                <a:gd name="connsiteX7" fmla="*/ 184150 w 296863"/>
                <a:gd name="connsiteY7" fmla="*/ 281835 h 338138"/>
                <a:gd name="connsiteX8" fmla="*/ 188082 w 296863"/>
                <a:gd name="connsiteY8" fmla="*/ 277813 h 338138"/>
                <a:gd name="connsiteX9" fmla="*/ 62442 w 296863"/>
                <a:gd name="connsiteY9" fmla="*/ 277813 h 338138"/>
                <a:gd name="connsiteX10" fmla="*/ 172244 w 296863"/>
                <a:gd name="connsiteY10" fmla="*/ 277813 h 338138"/>
                <a:gd name="connsiteX11" fmla="*/ 176213 w 296863"/>
                <a:gd name="connsiteY11" fmla="*/ 281835 h 338138"/>
                <a:gd name="connsiteX12" fmla="*/ 176213 w 296863"/>
                <a:gd name="connsiteY12" fmla="*/ 334117 h 338138"/>
                <a:gd name="connsiteX13" fmla="*/ 172244 w 296863"/>
                <a:gd name="connsiteY13" fmla="*/ 338138 h 338138"/>
                <a:gd name="connsiteX14" fmla="*/ 62442 w 296863"/>
                <a:gd name="connsiteY14" fmla="*/ 338138 h 338138"/>
                <a:gd name="connsiteX15" fmla="*/ 57150 w 296863"/>
                <a:gd name="connsiteY15" fmla="*/ 334117 h 338138"/>
                <a:gd name="connsiteX16" fmla="*/ 57150 w 296863"/>
                <a:gd name="connsiteY16" fmla="*/ 281835 h 338138"/>
                <a:gd name="connsiteX17" fmla="*/ 62442 w 296863"/>
                <a:gd name="connsiteY17" fmla="*/ 277813 h 338138"/>
                <a:gd name="connsiteX18" fmla="*/ 3885 w 296863"/>
                <a:gd name="connsiteY18" fmla="*/ 277813 h 338138"/>
                <a:gd name="connsiteX19" fmla="*/ 45328 w 296863"/>
                <a:gd name="connsiteY19" fmla="*/ 277813 h 338138"/>
                <a:gd name="connsiteX20" fmla="*/ 49213 w 296863"/>
                <a:gd name="connsiteY20" fmla="*/ 281835 h 338138"/>
                <a:gd name="connsiteX21" fmla="*/ 49213 w 296863"/>
                <a:gd name="connsiteY21" fmla="*/ 334117 h 338138"/>
                <a:gd name="connsiteX22" fmla="*/ 45328 w 296863"/>
                <a:gd name="connsiteY22" fmla="*/ 338138 h 338138"/>
                <a:gd name="connsiteX23" fmla="*/ 3885 w 296863"/>
                <a:gd name="connsiteY23" fmla="*/ 338138 h 338138"/>
                <a:gd name="connsiteX24" fmla="*/ 0 w 296863"/>
                <a:gd name="connsiteY24" fmla="*/ 334117 h 338138"/>
                <a:gd name="connsiteX25" fmla="*/ 0 w 296863"/>
                <a:gd name="connsiteY25" fmla="*/ 281835 h 338138"/>
                <a:gd name="connsiteX26" fmla="*/ 3885 w 296863"/>
                <a:gd name="connsiteY26" fmla="*/ 277813 h 338138"/>
                <a:gd name="connsiteX27" fmla="*/ 251535 w 296863"/>
                <a:gd name="connsiteY27" fmla="*/ 209550 h 338138"/>
                <a:gd name="connsiteX28" fmla="*/ 292978 w 296863"/>
                <a:gd name="connsiteY28" fmla="*/ 209550 h 338138"/>
                <a:gd name="connsiteX29" fmla="*/ 296863 w 296863"/>
                <a:gd name="connsiteY29" fmla="*/ 213555 h 338138"/>
                <a:gd name="connsiteX30" fmla="*/ 296863 w 296863"/>
                <a:gd name="connsiteY30" fmla="*/ 264283 h 338138"/>
                <a:gd name="connsiteX31" fmla="*/ 292978 w 296863"/>
                <a:gd name="connsiteY31" fmla="*/ 268288 h 338138"/>
                <a:gd name="connsiteX32" fmla="*/ 251535 w 296863"/>
                <a:gd name="connsiteY32" fmla="*/ 268288 h 338138"/>
                <a:gd name="connsiteX33" fmla="*/ 247650 w 296863"/>
                <a:gd name="connsiteY33" fmla="*/ 264283 h 338138"/>
                <a:gd name="connsiteX34" fmla="*/ 247650 w 296863"/>
                <a:gd name="connsiteY34" fmla="*/ 213555 h 338138"/>
                <a:gd name="connsiteX35" fmla="*/ 251535 w 296863"/>
                <a:gd name="connsiteY35" fmla="*/ 209550 h 338138"/>
                <a:gd name="connsiteX36" fmla="*/ 124619 w 296863"/>
                <a:gd name="connsiteY36" fmla="*/ 209550 h 338138"/>
                <a:gd name="connsiteX37" fmla="*/ 234421 w 296863"/>
                <a:gd name="connsiteY37" fmla="*/ 209550 h 338138"/>
                <a:gd name="connsiteX38" fmla="*/ 239713 w 296863"/>
                <a:gd name="connsiteY38" fmla="*/ 213555 h 338138"/>
                <a:gd name="connsiteX39" fmla="*/ 239713 w 296863"/>
                <a:gd name="connsiteY39" fmla="*/ 264283 h 338138"/>
                <a:gd name="connsiteX40" fmla="*/ 234421 w 296863"/>
                <a:gd name="connsiteY40" fmla="*/ 268288 h 338138"/>
                <a:gd name="connsiteX41" fmla="*/ 124619 w 296863"/>
                <a:gd name="connsiteY41" fmla="*/ 268288 h 338138"/>
                <a:gd name="connsiteX42" fmla="*/ 120650 w 296863"/>
                <a:gd name="connsiteY42" fmla="*/ 264283 h 338138"/>
                <a:gd name="connsiteX43" fmla="*/ 120650 w 296863"/>
                <a:gd name="connsiteY43" fmla="*/ 213555 h 338138"/>
                <a:gd name="connsiteX44" fmla="*/ 124619 w 296863"/>
                <a:gd name="connsiteY44" fmla="*/ 209550 h 338138"/>
                <a:gd name="connsiteX45" fmla="*/ 3932 w 296863"/>
                <a:gd name="connsiteY45" fmla="*/ 209550 h 338138"/>
                <a:gd name="connsiteX46" fmla="*/ 108781 w 296863"/>
                <a:gd name="connsiteY46" fmla="*/ 209550 h 338138"/>
                <a:gd name="connsiteX47" fmla="*/ 112713 w 296863"/>
                <a:gd name="connsiteY47" fmla="*/ 213555 h 338138"/>
                <a:gd name="connsiteX48" fmla="*/ 112713 w 296863"/>
                <a:gd name="connsiteY48" fmla="*/ 264283 h 338138"/>
                <a:gd name="connsiteX49" fmla="*/ 108781 w 296863"/>
                <a:gd name="connsiteY49" fmla="*/ 268288 h 338138"/>
                <a:gd name="connsiteX50" fmla="*/ 3932 w 296863"/>
                <a:gd name="connsiteY50" fmla="*/ 268288 h 338138"/>
                <a:gd name="connsiteX51" fmla="*/ 0 w 296863"/>
                <a:gd name="connsiteY51" fmla="*/ 264283 h 338138"/>
                <a:gd name="connsiteX52" fmla="*/ 0 w 296863"/>
                <a:gd name="connsiteY52" fmla="*/ 213555 h 338138"/>
                <a:gd name="connsiteX53" fmla="*/ 3932 w 296863"/>
                <a:gd name="connsiteY53" fmla="*/ 209550 h 338138"/>
                <a:gd name="connsiteX54" fmla="*/ 100462 w 296863"/>
                <a:gd name="connsiteY54" fmla="*/ 0 h 338138"/>
                <a:gd name="connsiteX55" fmla="*/ 108367 w 296863"/>
                <a:gd name="connsiteY55" fmla="*/ 0 h 338138"/>
                <a:gd name="connsiteX56" fmla="*/ 183463 w 296863"/>
                <a:gd name="connsiteY56" fmla="*/ 60773 h 338138"/>
                <a:gd name="connsiteX57" fmla="*/ 217717 w 296863"/>
                <a:gd name="connsiteY57" fmla="*/ 96444 h 338138"/>
                <a:gd name="connsiteX58" fmla="*/ 242748 w 296863"/>
                <a:gd name="connsiteY58" fmla="*/ 85874 h 338138"/>
                <a:gd name="connsiteX59" fmla="*/ 248018 w 296863"/>
                <a:gd name="connsiteY59" fmla="*/ 85874 h 338138"/>
                <a:gd name="connsiteX60" fmla="*/ 271733 w 296863"/>
                <a:gd name="connsiteY60" fmla="*/ 140041 h 338138"/>
                <a:gd name="connsiteX61" fmla="*/ 246701 w 296863"/>
                <a:gd name="connsiteY61" fmla="*/ 195529 h 338138"/>
                <a:gd name="connsiteX62" fmla="*/ 242748 w 296863"/>
                <a:gd name="connsiteY62" fmla="*/ 196850 h 338138"/>
                <a:gd name="connsiteX63" fmla="*/ 170288 w 296863"/>
                <a:gd name="connsiteY63" fmla="*/ 196850 h 338138"/>
                <a:gd name="connsiteX64" fmla="*/ 166335 w 296863"/>
                <a:gd name="connsiteY64" fmla="*/ 194208 h 338138"/>
                <a:gd name="connsiteX65" fmla="*/ 166335 w 296863"/>
                <a:gd name="connsiteY65" fmla="*/ 190245 h 338138"/>
                <a:gd name="connsiteX66" fmla="*/ 178193 w 296863"/>
                <a:gd name="connsiteY66" fmla="*/ 161179 h 338138"/>
                <a:gd name="connsiteX67" fmla="*/ 175558 w 296863"/>
                <a:gd name="connsiteY67" fmla="*/ 147968 h 338138"/>
                <a:gd name="connsiteX68" fmla="*/ 161066 w 296863"/>
                <a:gd name="connsiteY68" fmla="*/ 151931 h 338138"/>
                <a:gd name="connsiteX69" fmla="*/ 141304 w 296863"/>
                <a:gd name="connsiteY69" fmla="*/ 142683 h 338138"/>
                <a:gd name="connsiteX70" fmla="*/ 137351 w 296863"/>
                <a:gd name="connsiteY70" fmla="*/ 118903 h 338138"/>
                <a:gd name="connsiteX71" fmla="*/ 120224 w 296863"/>
                <a:gd name="connsiteY71" fmla="*/ 146647 h 338138"/>
                <a:gd name="connsiteX72" fmla="*/ 133399 w 296863"/>
                <a:gd name="connsiteY72" fmla="*/ 190245 h 338138"/>
                <a:gd name="connsiteX73" fmla="*/ 134716 w 296863"/>
                <a:gd name="connsiteY73" fmla="*/ 194208 h 338138"/>
                <a:gd name="connsiteX74" fmla="*/ 130764 w 296863"/>
                <a:gd name="connsiteY74" fmla="*/ 196850 h 338138"/>
                <a:gd name="connsiteX75" fmla="*/ 59621 w 296863"/>
                <a:gd name="connsiteY75" fmla="*/ 196850 h 338138"/>
                <a:gd name="connsiteX76" fmla="*/ 56986 w 296863"/>
                <a:gd name="connsiteY76" fmla="*/ 195529 h 338138"/>
                <a:gd name="connsiteX77" fmla="*/ 24049 w 296863"/>
                <a:gd name="connsiteY77" fmla="*/ 110976 h 338138"/>
                <a:gd name="connsiteX78" fmla="*/ 71478 w 296863"/>
                <a:gd name="connsiteY78" fmla="*/ 50204 h 338138"/>
                <a:gd name="connsiteX79" fmla="*/ 76748 w 296863"/>
                <a:gd name="connsiteY79" fmla="*/ 50204 h 338138"/>
                <a:gd name="connsiteX80" fmla="*/ 78065 w 296863"/>
                <a:gd name="connsiteY80" fmla="*/ 55488 h 338138"/>
                <a:gd name="connsiteX81" fmla="*/ 74113 w 296863"/>
                <a:gd name="connsiteY81" fmla="*/ 85874 h 338138"/>
                <a:gd name="connsiteX82" fmla="*/ 89923 w 296863"/>
                <a:gd name="connsiteY82" fmla="*/ 91159 h 338138"/>
                <a:gd name="connsiteX83" fmla="*/ 114954 w 296863"/>
                <a:gd name="connsiteY83" fmla="*/ 75305 h 338138"/>
                <a:gd name="connsiteX84" fmla="*/ 97827 w 296863"/>
                <a:gd name="connsiteY84" fmla="*/ 7927 h 338138"/>
                <a:gd name="connsiteX85" fmla="*/ 96510 w 296863"/>
                <a:gd name="connsiteY85" fmla="*/ 2643 h 338138"/>
                <a:gd name="connsiteX86" fmla="*/ 100462 w 296863"/>
                <a:gd name="connsiteY86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96863" h="338138">
                  <a:moveTo>
                    <a:pt x="188082" y="277813"/>
                  </a:moveTo>
                  <a:cubicBezTo>
                    <a:pt x="188082" y="277813"/>
                    <a:pt x="188082" y="277813"/>
                    <a:pt x="292931" y="277813"/>
                  </a:cubicBezTo>
                  <a:cubicBezTo>
                    <a:pt x="295552" y="277813"/>
                    <a:pt x="296863" y="280494"/>
                    <a:pt x="296863" y="281835"/>
                  </a:cubicBezTo>
                  <a:cubicBezTo>
                    <a:pt x="296863" y="281835"/>
                    <a:pt x="296863" y="281835"/>
                    <a:pt x="296863" y="334117"/>
                  </a:cubicBezTo>
                  <a:cubicBezTo>
                    <a:pt x="296863" y="336798"/>
                    <a:pt x="295552" y="338138"/>
                    <a:pt x="292931" y="338138"/>
                  </a:cubicBezTo>
                  <a:cubicBezTo>
                    <a:pt x="292931" y="338138"/>
                    <a:pt x="292931" y="338138"/>
                    <a:pt x="188082" y="338138"/>
                  </a:cubicBezTo>
                  <a:cubicBezTo>
                    <a:pt x="185461" y="338138"/>
                    <a:pt x="184150" y="336798"/>
                    <a:pt x="184150" y="334117"/>
                  </a:cubicBezTo>
                  <a:cubicBezTo>
                    <a:pt x="184150" y="334117"/>
                    <a:pt x="184150" y="334117"/>
                    <a:pt x="184150" y="281835"/>
                  </a:cubicBezTo>
                  <a:cubicBezTo>
                    <a:pt x="184150" y="280494"/>
                    <a:pt x="185461" y="277813"/>
                    <a:pt x="188082" y="277813"/>
                  </a:cubicBezTo>
                  <a:close/>
                  <a:moveTo>
                    <a:pt x="62442" y="277813"/>
                  </a:moveTo>
                  <a:cubicBezTo>
                    <a:pt x="62442" y="277813"/>
                    <a:pt x="62442" y="277813"/>
                    <a:pt x="172244" y="277813"/>
                  </a:cubicBezTo>
                  <a:cubicBezTo>
                    <a:pt x="173567" y="277813"/>
                    <a:pt x="176213" y="280494"/>
                    <a:pt x="176213" y="281835"/>
                  </a:cubicBezTo>
                  <a:cubicBezTo>
                    <a:pt x="176213" y="281835"/>
                    <a:pt x="176213" y="281835"/>
                    <a:pt x="176213" y="334117"/>
                  </a:cubicBezTo>
                  <a:cubicBezTo>
                    <a:pt x="176213" y="336798"/>
                    <a:pt x="173567" y="338138"/>
                    <a:pt x="172244" y="338138"/>
                  </a:cubicBezTo>
                  <a:cubicBezTo>
                    <a:pt x="172244" y="338138"/>
                    <a:pt x="172244" y="338138"/>
                    <a:pt x="62442" y="338138"/>
                  </a:cubicBezTo>
                  <a:cubicBezTo>
                    <a:pt x="59796" y="338138"/>
                    <a:pt x="57150" y="336798"/>
                    <a:pt x="57150" y="334117"/>
                  </a:cubicBezTo>
                  <a:cubicBezTo>
                    <a:pt x="57150" y="334117"/>
                    <a:pt x="57150" y="334117"/>
                    <a:pt x="57150" y="281835"/>
                  </a:cubicBezTo>
                  <a:cubicBezTo>
                    <a:pt x="57150" y="280494"/>
                    <a:pt x="59796" y="277813"/>
                    <a:pt x="62442" y="277813"/>
                  </a:cubicBezTo>
                  <a:close/>
                  <a:moveTo>
                    <a:pt x="3885" y="277813"/>
                  </a:moveTo>
                  <a:cubicBezTo>
                    <a:pt x="3885" y="277813"/>
                    <a:pt x="3885" y="277813"/>
                    <a:pt x="45328" y="277813"/>
                  </a:cubicBezTo>
                  <a:cubicBezTo>
                    <a:pt x="47918" y="277813"/>
                    <a:pt x="49213" y="280494"/>
                    <a:pt x="49213" y="281835"/>
                  </a:cubicBezTo>
                  <a:cubicBezTo>
                    <a:pt x="49213" y="281835"/>
                    <a:pt x="49213" y="281835"/>
                    <a:pt x="49213" y="334117"/>
                  </a:cubicBezTo>
                  <a:cubicBezTo>
                    <a:pt x="49213" y="336798"/>
                    <a:pt x="47918" y="338138"/>
                    <a:pt x="45328" y="338138"/>
                  </a:cubicBezTo>
                  <a:cubicBezTo>
                    <a:pt x="45328" y="338138"/>
                    <a:pt x="45328" y="338138"/>
                    <a:pt x="3885" y="338138"/>
                  </a:cubicBezTo>
                  <a:cubicBezTo>
                    <a:pt x="1295" y="338138"/>
                    <a:pt x="0" y="336798"/>
                    <a:pt x="0" y="334117"/>
                  </a:cubicBezTo>
                  <a:cubicBezTo>
                    <a:pt x="0" y="334117"/>
                    <a:pt x="0" y="334117"/>
                    <a:pt x="0" y="281835"/>
                  </a:cubicBezTo>
                  <a:cubicBezTo>
                    <a:pt x="0" y="280494"/>
                    <a:pt x="1295" y="277813"/>
                    <a:pt x="3885" y="277813"/>
                  </a:cubicBezTo>
                  <a:close/>
                  <a:moveTo>
                    <a:pt x="251535" y="209550"/>
                  </a:moveTo>
                  <a:cubicBezTo>
                    <a:pt x="251535" y="209550"/>
                    <a:pt x="251535" y="209550"/>
                    <a:pt x="292978" y="209550"/>
                  </a:cubicBezTo>
                  <a:cubicBezTo>
                    <a:pt x="295568" y="209550"/>
                    <a:pt x="296863" y="210885"/>
                    <a:pt x="296863" y="213555"/>
                  </a:cubicBezTo>
                  <a:cubicBezTo>
                    <a:pt x="296863" y="213555"/>
                    <a:pt x="296863" y="213555"/>
                    <a:pt x="296863" y="264283"/>
                  </a:cubicBezTo>
                  <a:cubicBezTo>
                    <a:pt x="296863" y="266953"/>
                    <a:pt x="295568" y="268288"/>
                    <a:pt x="292978" y="268288"/>
                  </a:cubicBezTo>
                  <a:cubicBezTo>
                    <a:pt x="292978" y="268288"/>
                    <a:pt x="292978" y="268288"/>
                    <a:pt x="251535" y="268288"/>
                  </a:cubicBezTo>
                  <a:cubicBezTo>
                    <a:pt x="248945" y="268288"/>
                    <a:pt x="247650" y="266953"/>
                    <a:pt x="247650" y="264283"/>
                  </a:cubicBezTo>
                  <a:cubicBezTo>
                    <a:pt x="247650" y="264283"/>
                    <a:pt x="247650" y="264283"/>
                    <a:pt x="247650" y="213555"/>
                  </a:cubicBezTo>
                  <a:cubicBezTo>
                    <a:pt x="247650" y="210885"/>
                    <a:pt x="248945" y="209550"/>
                    <a:pt x="251535" y="209550"/>
                  </a:cubicBezTo>
                  <a:close/>
                  <a:moveTo>
                    <a:pt x="124619" y="209550"/>
                  </a:moveTo>
                  <a:lnTo>
                    <a:pt x="234421" y="209550"/>
                  </a:lnTo>
                  <a:cubicBezTo>
                    <a:pt x="237067" y="209550"/>
                    <a:pt x="239713" y="210885"/>
                    <a:pt x="239713" y="213555"/>
                  </a:cubicBezTo>
                  <a:cubicBezTo>
                    <a:pt x="239713" y="213555"/>
                    <a:pt x="239713" y="213555"/>
                    <a:pt x="239713" y="264283"/>
                  </a:cubicBezTo>
                  <a:cubicBezTo>
                    <a:pt x="239713" y="266953"/>
                    <a:pt x="237067" y="268288"/>
                    <a:pt x="234421" y="268288"/>
                  </a:cubicBezTo>
                  <a:cubicBezTo>
                    <a:pt x="234421" y="268288"/>
                    <a:pt x="234421" y="268288"/>
                    <a:pt x="124619" y="268288"/>
                  </a:cubicBezTo>
                  <a:cubicBezTo>
                    <a:pt x="123296" y="268288"/>
                    <a:pt x="120650" y="266953"/>
                    <a:pt x="120650" y="264283"/>
                  </a:cubicBezTo>
                  <a:cubicBezTo>
                    <a:pt x="120650" y="264283"/>
                    <a:pt x="120650" y="264283"/>
                    <a:pt x="120650" y="213555"/>
                  </a:cubicBezTo>
                  <a:cubicBezTo>
                    <a:pt x="120650" y="210885"/>
                    <a:pt x="123296" y="209550"/>
                    <a:pt x="124619" y="209550"/>
                  </a:cubicBezTo>
                  <a:close/>
                  <a:moveTo>
                    <a:pt x="3932" y="209550"/>
                  </a:moveTo>
                  <a:cubicBezTo>
                    <a:pt x="3932" y="209550"/>
                    <a:pt x="3932" y="209550"/>
                    <a:pt x="108781" y="209550"/>
                  </a:cubicBezTo>
                  <a:cubicBezTo>
                    <a:pt x="111402" y="209550"/>
                    <a:pt x="112713" y="210885"/>
                    <a:pt x="112713" y="213555"/>
                  </a:cubicBezTo>
                  <a:cubicBezTo>
                    <a:pt x="112713" y="213555"/>
                    <a:pt x="112713" y="213555"/>
                    <a:pt x="112713" y="264283"/>
                  </a:cubicBezTo>
                  <a:cubicBezTo>
                    <a:pt x="112713" y="266953"/>
                    <a:pt x="111402" y="268288"/>
                    <a:pt x="108781" y="268288"/>
                  </a:cubicBezTo>
                  <a:cubicBezTo>
                    <a:pt x="108781" y="268288"/>
                    <a:pt x="108781" y="268288"/>
                    <a:pt x="3932" y="268288"/>
                  </a:cubicBezTo>
                  <a:cubicBezTo>
                    <a:pt x="1311" y="268288"/>
                    <a:pt x="0" y="266953"/>
                    <a:pt x="0" y="264283"/>
                  </a:cubicBezTo>
                  <a:cubicBezTo>
                    <a:pt x="0" y="264283"/>
                    <a:pt x="0" y="264283"/>
                    <a:pt x="0" y="213555"/>
                  </a:cubicBezTo>
                  <a:cubicBezTo>
                    <a:pt x="0" y="210885"/>
                    <a:pt x="1311" y="209550"/>
                    <a:pt x="3932" y="209550"/>
                  </a:cubicBezTo>
                  <a:close/>
                  <a:moveTo>
                    <a:pt x="100462" y="0"/>
                  </a:moveTo>
                  <a:cubicBezTo>
                    <a:pt x="103097" y="0"/>
                    <a:pt x="105732" y="0"/>
                    <a:pt x="108367" y="0"/>
                  </a:cubicBezTo>
                  <a:cubicBezTo>
                    <a:pt x="149208" y="0"/>
                    <a:pt x="168970" y="34350"/>
                    <a:pt x="183463" y="60773"/>
                  </a:cubicBezTo>
                  <a:cubicBezTo>
                    <a:pt x="195320" y="80590"/>
                    <a:pt x="204542" y="96444"/>
                    <a:pt x="217717" y="96444"/>
                  </a:cubicBezTo>
                  <a:cubicBezTo>
                    <a:pt x="225621" y="96444"/>
                    <a:pt x="233526" y="93801"/>
                    <a:pt x="242748" y="85874"/>
                  </a:cubicBezTo>
                  <a:cubicBezTo>
                    <a:pt x="244066" y="84553"/>
                    <a:pt x="246701" y="84553"/>
                    <a:pt x="248018" y="85874"/>
                  </a:cubicBezTo>
                  <a:cubicBezTo>
                    <a:pt x="249336" y="87196"/>
                    <a:pt x="271733" y="108334"/>
                    <a:pt x="271733" y="140041"/>
                  </a:cubicBezTo>
                  <a:cubicBezTo>
                    <a:pt x="273050" y="159858"/>
                    <a:pt x="263828" y="178354"/>
                    <a:pt x="246701" y="195529"/>
                  </a:cubicBezTo>
                  <a:cubicBezTo>
                    <a:pt x="245383" y="196850"/>
                    <a:pt x="244066" y="196850"/>
                    <a:pt x="242748" y="196850"/>
                  </a:cubicBezTo>
                  <a:cubicBezTo>
                    <a:pt x="242748" y="196850"/>
                    <a:pt x="242748" y="196850"/>
                    <a:pt x="170288" y="196850"/>
                  </a:cubicBezTo>
                  <a:cubicBezTo>
                    <a:pt x="167653" y="196850"/>
                    <a:pt x="166335" y="196850"/>
                    <a:pt x="166335" y="194208"/>
                  </a:cubicBezTo>
                  <a:cubicBezTo>
                    <a:pt x="165018" y="192887"/>
                    <a:pt x="166335" y="191566"/>
                    <a:pt x="166335" y="190245"/>
                  </a:cubicBezTo>
                  <a:cubicBezTo>
                    <a:pt x="174240" y="182318"/>
                    <a:pt x="178193" y="171749"/>
                    <a:pt x="178193" y="161179"/>
                  </a:cubicBezTo>
                  <a:cubicBezTo>
                    <a:pt x="178193" y="155895"/>
                    <a:pt x="176875" y="150610"/>
                    <a:pt x="175558" y="147968"/>
                  </a:cubicBezTo>
                  <a:cubicBezTo>
                    <a:pt x="170288" y="150610"/>
                    <a:pt x="165018" y="151931"/>
                    <a:pt x="161066" y="151931"/>
                  </a:cubicBezTo>
                  <a:cubicBezTo>
                    <a:pt x="153161" y="151931"/>
                    <a:pt x="146574" y="149289"/>
                    <a:pt x="141304" y="142683"/>
                  </a:cubicBezTo>
                  <a:cubicBezTo>
                    <a:pt x="137351" y="136078"/>
                    <a:pt x="136034" y="128151"/>
                    <a:pt x="137351" y="118903"/>
                  </a:cubicBezTo>
                  <a:cubicBezTo>
                    <a:pt x="128129" y="124187"/>
                    <a:pt x="121542" y="134757"/>
                    <a:pt x="120224" y="146647"/>
                  </a:cubicBezTo>
                  <a:cubicBezTo>
                    <a:pt x="116272" y="163822"/>
                    <a:pt x="121542" y="179675"/>
                    <a:pt x="133399" y="190245"/>
                  </a:cubicBezTo>
                  <a:cubicBezTo>
                    <a:pt x="134716" y="190245"/>
                    <a:pt x="134716" y="192887"/>
                    <a:pt x="134716" y="194208"/>
                  </a:cubicBezTo>
                  <a:cubicBezTo>
                    <a:pt x="133399" y="195529"/>
                    <a:pt x="132081" y="196850"/>
                    <a:pt x="130764" y="196850"/>
                  </a:cubicBezTo>
                  <a:cubicBezTo>
                    <a:pt x="130764" y="196850"/>
                    <a:pt x="130764" y="196850"/>
                    <a:pt x="59621" y="196850"/>
                  </a:cubicBezTo>
                  <a:cubicBezTo>
                    <a:pt x="58303" y="196850"/>
                    <a:pt x="56986" y="196850"/>
                    <a:pt x="56986" y="195529"/>
                  </a:cubicBezTo>
                  <a:cubicBezTo>
                    <a:pt x="55669" y="194208"/>
                    <a:pt x="17462" y="154574"/>
                    <a:pt x="24049" y="110976"/>
                  </a:cubicBezTo>
                  <a:cubicBezTo>
                    <a:pt x="28002" y="87196"/>
                    <a:pt x="43811" y="66057"/>
                    <a:pt x="71478" y="50204"/>
                  </a:cubicBezTo>
                  <a:cubicBezTo>
                    <a:pt x="72796" y="48882"/>
                    <a:pt x="75430" y="48882"/>
                    <a:pt x="76748" y="50204"/>
                  </a:cubicBezTo>
                  <a:cubicBezTo>
                    <a:pt x="78065" y="51525"/>
                    <a:pt x="78065" y="54167"/>
                    <a:pt x="78065" y="55488"/>
                  </a:cubicBezTo>
                  <a:cubicBezTo>
                    <a:pt x="75430" y="60773"/>
                    <a:pt x="68843" y="76626"/>
                    <a:pt x="74113" y="85874"/>
                  </a:cubicBezTo>
                  <a:cubicBezTo>
                    <a:pt x="76748" y="89838"/>
                    <a:pt x="82018" y="91159"/>
                    <a:pt x="89923" y="91159"/>
                  </a:cubicBezTo>
                  <a:cubicBezTo>
                    <a:pt x="101780" y="91159"/>
                    <a:pt x="109685" y="85874"/>
                    <a:pt x="114954" y="75305"/>
                  </a:cubicBezTo>
                  <a:cubicBezTo>
                    <a:pt x="121542" y="60773"/>
                    <a:pt x="118907" y="33029"/>
                    <a:pt x="97827" y="7927"/>
                  </a:cubicBezTo>
                  <a:cubicBezTo>
                    <a:pt x="96510" y="6606"/>
                    <a:pt x="96510" y="3964"/>
                    <a:pt x="96510" y="2643"/>
                  </a:cubicBezTo>
                  <a:cubicBezTo>
                    <a:pt x="97827" y="1321"/>
                    <a:pt x="99145" y="0"/>
                    <a:pt x="1004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lIns="34290" tIns="17145" rIns="34290" bIns="17145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6660232" y="483125"/>
            <a:ext cx="432048" cy="432048"/>
            <a:chOff x="4788024" y="1275213"/>
            <a:chExt cx="432048" cy="432048"/>
          </a:xfrm>
        </p:grpSpPr>
        <p:sp>
          <p:nvSpPr>
            <p:cNvPr id="105" name="椭圆 104"/>
            <p:cNvSpPr>
              <a:spLocks noChangeArrowheads="1"/>
            </p:cNvSpPr>
            <p:nvPr/>
          </p:nvSpPr>
          <p:spPr bwMode="auto">
            <a:xfrm>
              <a:off x="4788024" y="1275213"/>
              <a:ext cx="432048" cy="432048"/>
            </a:xfrm>
            <a:prstGeom prst="ellipse">
              <a:avLst/>
            </a:prstGeom>
            <a:solidFill>
              <a:srgbClr val="458088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06" name="Freeform 110"/>
            <p:cNvSpPr>
              <a:spLocks noChangeArrowheads="1"/>
            </p:cNvSpPr>
            <p:nvPr/>
          </p:nvSpPr>
          <p:spPr bwMode="auto">
            <a:xfrm>
              <a:off x="4908677" y="1365898"/>
              <a:ext cx="196478" cy="250679"/>
            </a:xfrm>
            <a:custGeom>
              <a:avLst/>
              <a:gdLst>
                <a:gd name="connsiteX0" fmla="*/ 141288 w 263525"/>
                <a:gd name="connsiteY0" fmla="*/ 169534 h 336221"/>
                <a:gd name="connsiteX1" fmla="*/ 141288 w 263525"/>
                <a:gd name="connsiteY1" fmla="*/ 310822 h 336221"/>
                <a:gd name="connsiteX2" fmla="*/ 241301 w 263525"/>
                <a:gd name="connsiteY2" fmla="*/ 169534 h 336221"/>
                <a:gd name="connsiteX3" fmla="*/ 141288 w 263525"/>
                <a:gd name="connsiteY3" fmla="*/ 169534 h 336221"/>
                <a:gd name="connsiteX4" fmla="*/ 22225 w 263525"/>
                <a:gd name="connsiteY4" fmla="*/ 169534 h 336221"/>
                <a:gd name="connsiteX5" fmla="*/ 120650 w 263525"/>
                <a:gd name="connsiteY5" fmla="*/ 310822 h 336221"/>
                <a:gd name="connsiteX6" fmla="*/ 120650 w 263525"/>
                <a:gd name="connsiteY6" fmla="*/ 169534 h 336221"/>
                <a:gd name="connsiteX7" fmla="*/ 22225 w 263525"/>
                <a:gd name="connsiteY7" fmla="*/ 169534 h 336221"/>
                <a:gd name="connsiteX8" fmla="*/ 141288 w 263525"/>
                <a:gd name="connsiteY8" fmla="*/ 26659 h 336221"/>
                <a:gd name="connsiteX9" fmla="*/ 141288 w 263525"/>
                <a:gd name="connsiteY9" fmla="*/ 147309 h 336221"/>
                <a:gd name="connsiteX10" fmla="*/ 241301 w 263525"/>
                <a:gd name="connsiteY10" fmla="*/ 147309 h 336221"/>
                <a:gd name="connsiteX11" fmla="*/ 241301 w 263525"/>
                <a:gd name="connsiteY11" fmla="*/ 64759 h 336221"/>
                <a:gd name="connsiteX12" fmla="*/ 120650 w 263525"/>
                <a:gd name="connsiteY12" fmla="*/ 26659 h 336221"/>
                <a:gd name="connsiteX13" fmla="*/ 22225 w 263525"/>
                <a:gd name="connsiteY13" fmla="*/ 64759 h 336221"/>
                <a:gd name="connsiteX14" fmla="*/ 22225 w 263525"/>
                <a:gd name="connsiteY14" fmla="*/ 147309 h 336221"/>
                <a:gd name="connsiteX15" fmla="*/ 120650 w 263525"/>
                <a:gd name="connsiteY15" fmla="*/ 147309 h 336221"/>
                <a:gd name="connsiteX16" fmla="*/ 127809 w 263525"/>
                <a:gd name="connsiteY16" fmla="*/ 986 h 336221"/>
                <a:gd name="connsiteX17" fmla="*/ 135715 w 263525"/>
                <a:gd name="connsiteY17" fmla="*/ 986 h 336221"/>
                <a:gd name="connsiteX18" fmla="*/ 256937 w 263525"/>
                <a:gd name="connsiteY18" fmla="*/ 46998 h 336221"/>
                <a:gd name="connsiteX19" fmla="*/ 263525 w 263525"/>
                <a:gd name="connsiteY19" fmla="*/ 57515 h 336221"/>
                <a:gd name="connsiteX20" fmla="*/ 263525 w 263525"/>
                <a:gd name="connsiteY20" fmla="*/ 164002 h 336221"/>
                <a:gd name="connsiteX21" fmla="*/ 227949 w 263525"/>
                <a:gd name="connsiteY21" fmla="*/ 271803 h 336221"/>
                <a:gd name="connsiteX22" fmla="*/ 134398 w 263525"/>
                <a:gd name="connsiteY22" fmla="*/ 336221 h 336221"/>
                <a:gd name="connsiteX23" fmla="*/ 131762 w 263525"/>
                <a:gd name="connsiteY23" fmla="*/ 336221 h 336221"/>
                <a:gd name="connsiteX24" fmla="*/ 129127 w 263525"/>
                <a:gd name="connsiteY24" fmla="*/ 336221 h 336221"/>
                <a:gd name="connsiteX25" fmla="*/ 35576 w 263525"/>
                <a:gd name="connsiteY25" fmla="*/ 271803 h 336221"/>
                <a:gd name="connsiteX26" fmla="*/ 0 w 263525"/>
                <a:gd name="connsiteY26" fmla="*/ 164002 h 336221"/>
                <a:gd name="connsiteX27" fmla="*/ 0 w 263525"/>
                <a:gd name="connsiteY27" fmla="*/ 57515 h 336221"/>
                <a:gd name="connsiteX28" fmla="*/ 6588 w 263525"/>
                <a:gd name="connsiteY28" fmla="*/ 46998 h 336221"/>
                <a:gd name="connsiteX29" fmla="*/ 127809 w 263525"/>
                <a:gd name="connsiteY29" fmla="*/ 986 h 336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63525" h="336221">
                  <a:moveTo>
                    <a:pt x="141288" y="169534"/>
                  </a:moveTo>
                  <a:cubicBezTo>
                    <a:pt x="141288" y="169534"/>
                    <a:pt x="141288" y="169534"/>
                    <a:pt x="141288" y="310822"/>
                  </a:cubicBezTo>
                  <a:cubicBezTo>
                    <a:pt x="199963" y="287054"/>
                    <a:pt x="239968" y="231595"/>
                    <a:pt x="241301" y="169534"/>
                  </a:cubicBezTo>
                  <a:cubicBezTo>
                    <a:pt x="241301" y="169534"/>
                    <a:pt x="241301" y="169534"/>
                    <a:pt x="141288" y="169534"/>
                  </a:cubicBezTo>
                  <a:close/>
                  <a:moveTo>
                    <a:pt x="22225" y="169534"/>
                  </a:moveTo>
                  <a:cubicBezTo>
                    <a:pt x="23537" y="231595"/>
                    <a:pt x="62907" y="287054"/>
                    <a:pt x="120650" y="310822"/>
                  </a:cubicBezTo>
                  <a:cubicBezTo>
                    <a:pt x="120650" y="310822"/>
                    <a:pt x="120650" y="310822"/>
                    <a:pt x="120650" y="169534"/>
                  </a:cubicBezTo>
                  <a:cubicBezTo>
                    <a:pt x="120650" y="169534"/>
                    <a:pt x="120650" y="169534"/>
                    <a:pt x="22225" y="169534"/>
                  </a:cubicBezTo>
                  <a:close/>
                  <a:moveTo>
                    <a:pt x="141288" y="26659"/>
                  </a:moveTo>
                  <a:lnTo>
                    <a:pt x="141288" y="147309"/>
                  </a:lnTo>
                  <a:lnTo>
                    <a:pt x="241301" y="147309"/>
                  </a:lnTo>
                  <a:lnTo>
                    <a:pt x="241301" y="64759"/>
                  </a:lnTo>
                  <a:close/>
                  <a:moveTo>
                    <a:pt x="120650" y="26659"/>
                  </a:moveTo>
                  <a:lnTo>
                    <a:pt x="22225" y="64759"/>
                  </a:lnTo>
                  <a:lnTo>
                    <a:pt x="22225" y="147309"/>
                  </a:lnTo>
                  <a:lnTo>
                    <a:pt x="120650" y="147309"/>
                  </a:lnTo>
                  <a:close/>
                  <a:moveTo>
                    <a:pt x="127809" y="986"/>
                  </a:moveTo>
                  <a:cubicBezTo>
                    <a:pt x="130445" y="-329"/>
                    <a:pt x="133080" y="-329"/>
                    <a:pt x="135715" y="986"/>
                  </a:cubicBezTo>
                  <a:cubicBezTo>
                    <a:pt x="135715" y="986"/>
                    <a:pt x="135715" y="986"/>
                    <a:pt x="256937" y="46998"/>
                  </a:cubicBezTo>
                  <a:cubicBezTo>
                    <a:pt x="260890" y="48313"/>
                    <a:pt x="263525" y="52257"/>
                    <a:pt x="263525" y="57515"/>
                  </a:cubicBezTo>
                  <a:cubicBezTo>
                    <a:pt x="263525" y="57515"/>
                    <a:pt x="263525" y="57515"/>
                    <a:pt x="263525" y="164002"/>
                  </a:cubicBezTo>
                  <a:cubicBezTo>
                    <a:pt x="263525" y="203442"/>
                    <a:pt x="251667" y="240252"/>
                    <a:pt x="227949" y="271803"/>
                  </a:cubicBezTo>
                  <a:cubicBezTo>
                    <a:pt x="204232" y="302040"/>
                    <a:pt x="172609" y="324389"/>
                    <a:pt x="134398" y="336221"/>
                  </a:cubicBezTo>
                  <a:cubicBezTo>
                    <a:pt x="134398" y="336221"/>
                    <a:pt x="133080" y="336221"/>
                    <a:pt x="131762" y="336221"/>
                  </a:cubicBezTo>
                  <a:cubicBezTo>
                    <a:pt x="130445" y="336221"/>
                    <a:pt x="129127" y="336221"/>
                    <a:pt x="129127" y="336221"/>
                  </a:cubicBezTo>
                  <a:cubicBezTo>
                    <a:pt x="90916" y="324389"/>
                    <a:pt x="59293" y="302040"/>
                    <a:pt x="35576" y="271803"/>
                  </a:cubicBezTo>
                  <a:cubicBezTo>
                    <a:pt x="11858" y="240252"/>
                    <a:pt x="0" y="203442"/>
                    <a:pt x="0" y="164002"/>
                  </a:cubicBezTo>
                  <a:cubicBezTo>
                    <a:pt x="0" y="164002"/>
                    <a:pt x="0" y="164002"/>
                    <a:pt x="0" y="57515"/>
                  </a:cubicBezTo>
                  <a:cubicBezTo>
                    <a:pt x="0" y="52257"/>
                    <a:pt x="2635" y="48313"/>
                    <a:pt x="6588" y="46998"/>
                  </a:cubicBezTo>
                  <a:cubicBezTo>
                    <a:pt x="6588" y="46998"/>
                    <a:pt x="6588" y="46998"/>
                    <a:pt x="127809" y="9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lIns="34290" tIns="17145" rIns="34290" bIns="17145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7308304" y="482732"/>
            <a:ext cx="432833" cy="432834"/>
            <a:chOff x="5436096" y="1274820"/>
            <a:chExt cx="432833" cy="432834"/>
          </a:xfrm>
        </p:grpSpPr>
        <p:sp>
          <p:nvSpPr>
            <p:cNvPr id="108" name="椭圆 107"/>
            <p:cNvSpPr>
              <a:spLocks noChangeArrowheads="1"/>
            </p:cNvSpPr>
            <p:nvPr/>
          </p:nvSpPr>
          <p:spPr bwMode="auto">
            <a:xfrm>
              <a:off x="5436096" y="1274820"/>
              <a:ext cx="432833" cy="432834"/>
            </a:xfrm>
            <a:prstGeom prst="ellipse">
              <a:avLst/>
            </a:prstGeom>
            <a:solidFill>
              <a:srgbClr val="45808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09" name="Freeform 16"/>
            <p:cNvSpPr>
              <a:spLocks noChangeArrowheads="1"/>
            </p:cNvSpPr>
            <p:nvPr/>
          </p:nvSpPr>
          <p:spPr bwMode="auto">
            <a:xfrm>
              <a:off x="5538979" y="1378238"/>
              <a:ext cx="227065" cy="225998"/>
            </a:xfrm>
            <a:custGeom>
              <a:avLst/>
              <a:gdLst>
                <a:gd name="connsiteX0" fmla="*/ 169862 w 338138"/>
                <a:gd name="connsiteY0" fmla="*/ 192088 h 336550"/>
                <a:gd name="connsiteX1" fmla="*/ 160337 w 338138"/>
                <a:gd name="connsiteY1" fmla="*/ 201349 h 336550"/>
                <a:gd name="connsiteX2" fmla="*/ 160337 w 338138"/>
                <a:gd name="connsiteY2" fmla="*/ 206640 h 336550"/>
                <a:gd name="connsiteX3" fmla="*/ 169862 w 338138"/>
                <a:gd name="connsiteY3" fmla="*/ 215901 h 336550"/>
                <a:gd name="connsiteX4" fmla="*/ 179387 w 338138"/>
                <a:gd name="connsiteY4" fmla="*/ 206640 h 336550"/>
                <a:gd name="connsiteX5" fmla="*/ 179387 w 338138"/>
                <a:gd name="connsiteY5" fmla="*/ 201349 h 336550"/>
                <a:gd name="connsiteX6" fmla="*/ 169862 w 338138"/>
                <a:gd name="connsiteY6" fmla="*/ 192088 h 336550"/>
                <a:gd name="connsiteX7" fmla="*/ 169862 w 338138"/>
                <a:gd name="connsiteY7" fmla="*/ 82551 h 336550"/>
                <a:gd name="connsiteX8" fmla="*/ 160337 w 338138"/>
                <a:gd name="connsiteY8" fmla="*/ 91787 h 336550"/>
                <a:gd name="connsiteX9" fmla="*/ 160337 w 338138"/>
                <a:gd name="connsiteY9" fmla="*/ 174915 h 336550"/>
                <a:gd name="connsiteX10" fmla="*/ 169862 w 338138"/>
                <a:gd name="connsiteY10" fmla="*/ 184151 h 336550"/>
                <a:gd name="connsiteX11" fmla="*/ 179387 w 338138"/>
                <a:gd name="connsiteY11" fmla="*/ 174915 h 336550"/>
                <a:gd name="connsiteX12" fmla="*/ 179387 w 338138"/>
                <a:gd name="connsiteY12" fmla="*/ 91787 h 336550"/>
                <a:gd name="connsiteX13" fmla="*/ 169862 w 338138"/>
                <a:gd name="connsiteY13" fmla="*/ 82551 h 336550"/>
                <a:gd name="connsiteX14" fmla="*/ 171696 w 338138"/>
                <a:gd name="connsiteY14" fmla="*/ 47626 h 336550"/>
                <a:gd name="connsiteX15" fmla="*/ 199279 w 338138"/>
                <a:gd name="connsiteY15" fmla="*/ 68653 h 336550"/>
                <a:gd name="connsiteX16" fmla="*/ 200592 w 338138"/>
                <a:gd name="connsiteY16" fmla="*/ 69967 h 336550"/>
                <a:gd name="connsiteX17" fmla="*/ 275460 w 338138"/>
                <a:gd name="connsiteY17" fmla="*/ 201383 h 336550"/>
                <a:gd name="connsiteX18" fmla="*/ 279400 w 338138"/>
                <a:gd name="connsiteY18" fmla="*/ 217153 h 336550"/>
                <a:gd name="connsiteX19" fmla="*/ 250504 w 338138"/>
                <a:gd name="connsiteY19" fmla="*/ 246064 h 336550"/>
                <a:gd name="connsiteX20" fmla="*/ 87634 w 338138"/>
                <a:gd name="connsiteY20" fmla="*/ 246064 h 336550"/>
                <a:gd name="connsiteX21" fmla="*/ 58737 w 338138"/>
                <a:gd name="connsiteY21" fmla="*/ 217153 h 336550"/>
                <a:gd name="connsiteX22" fmla="*/ 65305 w 338138"/>
                <a:gd name="connsiteY22" fmla="*/ 198754 h 336550"/>
                <a:gd name="connsiteX23" fmla="*/ 65305 w 338138"/>
                <a:gd name="connsiteY23" fmla="*/ 197440 h 336550"/>
                <a:gd name="connsiteX24" fmla="*/ 138859 w 338138"/>
                <a:gd name="connsiteY24" fmla="*/ 73909 h 336550"/>
                <a:gd name="connsiteX25" fmla="*/ 144113 w 338138"/>
                <a:gd name="connsiteY25" fmla="*/ 68653 h 336550"/>
                <a:gd name="connsiteX26" fmla="*/ 145426 w 338138"/>
                <a:gd name="connsiteY26" fmla="*/ 66024 h 336550"/>
                <a:gd name="connsiteX27" fmla="*/ 171696 w 338138"/>
                <a:gd name="connsiteY27" fmla="*/ 47626 h 336550"/>
                <a:gd name="connsiteX28" fmla="*/ 172492 w 338138"/>
                <a:gd name="connsiteY28" fmla="*/ 28576 h 336550"/>
                <a:gd name="connsiteX29" fmla="*/ 129100 w 338138"/>
                <a:gd name="connsiteY29" fmla="*/ 57648 h 336550"/>
                <a:gd name="connsiteX30" fmla="*/ 125156 w 338138"/>
                <a:gd name="connsiteY30" fmla="*/ 60291 h 336550"/>
                <a:gd name="connsiteX31" fmla="*/ 50206 w 338138"/>
                <a:gd name="connsiteY31" fmla="*/ 187149 h 336550"/>
                <a:gd name="connsiteX32" fmla="*/ 39687 w 338138"/>
                <a:gd name="connsiteY32" fmla="*/ 217542 h 336550"/>
                <a:gd name="connsiteX33" fmla="*/ 88339 w 338138"/>
                <a:gd name="connsiteY33" fmla="*/ 265114 h 336550"/>
                <a:gd name="connsiteX34" fmla="*/ 251386 w 338138"/>
                <a:gd name="connsiteY34" fmla="*/ 265114 h 336550"/>
                <a:gd name="connsiteX35" fmla="*/ 300037 w 338138"/>
                <a:gd name="connsiteY35" fmla="*/ 217542 h 336550"/>
                <a:gd name="connsiteX36" fmla="*/ 292148 w 338138"/>
                <a:gd name="connsiteY36" fmla="*/ 191113 h 336550"/>
                <a:gd name="connsiteX37" fmla="*/ 218514 w 338138"/>
                <a:gd name="connsiteY37" fmla="*/ 61612 h 336550"/>
                <a:gd name="connsiteX38" fmla="*/ 172492 w 338138"/>
                <a:gd name="connsiteY38" fmla="*/ 28576 h 336550"/>
                <a:gd name="connsiteX39" fmla="*/ 169069 w 338138"/>
                <a:gd name="connsiteY39" fmla="*/ 0 h 336550"/>
                <a:gd name="connsiteX40" fmla="*/ 338138 w 338138"/>
                <a:gd name="connsiteY40" fmla="*/ 168275 h 336550"/>
                <a:gd name="connsiteX41" fmla="*/ 169069 w 338138"/>
                <a:gd name="connsiteY41" fmla="*/ 336550 h 336550"/>
                <a:gd name="connsiteX42" fmla="*/ 0 w 338138"/>
                <a:gd name="connsiteY42" fmla="*/ 168275 h 336550"/>
                <a:gd name="connsiteX43" fmla="*/ 169069 w 338138"/>
                <a:gd name="connsiteY43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38138" h="336550">
                  <a:moveTo>
                    <a:pt x="169862" y="192088"/>
                  </a:moveTo>
                  <a:cubicBezTo>
                    <a:pt x="164419" y="192088"/>
                    <a:pt x="160337" y="196057"/>
                    <a:pt x="160337" y="201349"/>
                  </a:cubicBezTo>
                  <a:cubicBezTo>
                    <a:pt x="160337" y="201349"/>
                    <a:pt x="160337" y="201349"/>
                    <a:pt x="160337" y="206640"/>
                  </a:cubicBezTo>
                  <a:cubicBezTo>
                    <a:pt x="160337" y="211932"/>
                    <a:pt x="164419" y="215901"/>
                    <a:pt x="169862" y="215901"/>
                  </a:cubicBezTo>
                  <a:cubicBezTo>
                    <a:pt x="175305" y="215901"/>
                    <a:pt x="179387" y="211932"/>
                    <a:pt x="179387" y="206640"/>
                  </a:cubicBezTo>
                  <a:lnTo>
                    <a:pt x="179387" y="201349"/>
                  </a:lnTo>
                  <a:cubicBezTo>
                    <a:pt x="179387" y="196057"/>
                    <a:pt x="175305" y="192088"/>
                    <a:pt x="169862" y="192088"/>
                  </a:cubicBezTo>
                  <a:close/>
                  <a:moveTo>
                    <a:pt x="169862" y="82551"/>
                  </a:moveTo>
                  <a:cubicBezTo>
                    <a:pt x="164419" y="82551"/>
                    <a:pt x="160337" y="86509"/>
                    <a:pt x="160337" y="91787"/>
                  </a:cubicBezTo>
                  <a:cubicBezTo>
                    <a:pt x="160337" y="91787"/>
                    <a:pt x="160337" y="91787"/>
                    <a:pt x="160337" y="174915"/>
                  </a:cubicBezTo>
                  <a:cubicBezTo>
                    <a:pt x="160337" y="180193"/>
                    <a:pt x="164419" y="184151"/>
                    <a:pt x="169862" y="184151"/>
                  </a:cubicBezTo>
                  <a:cubicBezTo>
                    <a:pt x="175305" y="184151"/>
                    <a:pt x="179387" y="180193"/>
                    <a:pt x="179387" y="174915"/>
                  </a:cubicBezTo>
                  <a:lnTo>
                    <a:pt x="179387" y="91787"/>
                  </a:lnTo>
                  <a:cubicBezTo>
                    <a:pt x="179387" y="86509"/>
                    <a:pt x="175305" y="82551"/>
                    <a:pt x="169862" y="82551"/>
                  </a:cubicBezTo>
                  <a:close/>
                  <a:moveTo>
                    <a:pt x="171696" y="47626"/>
                  </a:moveTo>
                  <a:cubicBezTo>
                    <a:pt x="184830" y="47626"/>
                    <a:pt x="195338" y="56825"/>
                    <a:pt x="199279" y="68653"/>
                  </a:cubicBezTo>
                  <a:cubicBezTo>
                    <a:pt x="199279" y="68653"/>
                    <a:pt x="200592" y="69967"/>
                    <a:pt x="200592" y="69967"/>
                  </a:cubicBezTo>
                  <a:lnTo>
                    <a:pt x="275460" y="201383"/>
                  </a:lnTo>
                  <a:cubicBezTo>
                    <a:pt x="278087" y="205325"/>
                    <a:pt x="279400" y="210582"/>
                    <a:pt x="279400" y="217153"/>
                  </a:cubicBezTo>
                  <a:cubicBezTo>
                    <a:pt x="279400" y="232922"/>
                    <a:pt x="266266" y="246064"/>
                    <a:pt x="250504" y="246064"/>
                  </a:cubicBezTo>
                  <a:cubicBezTo>
                    <a:pt x="250504" y="246064"/>
                    <a:pt x="250504" y="246064"/>
                    <a:pt x="87634" y="246064"/>
                  </a:cubicBezTo>
                  <a:cubicBezTo>
                    <a:pt x="71872" y="246064"/>
                    <a:pt x="58737" y="232922"/>
                    <a:pt x="58737" y="217153"/>
                  </a:cubicBezTo>
                  <a:cubicBezTo>
                    <a:pt x="58737" y="209268"/>
                    <a:pt x="60051" y="204011"/>
                    <a:pt x="65305" y="198754"/>
                  </a:cubicBezTo>
                  <a:cubicBezTo>
                    <a:pt x="65305" y="197440"/>
                    <a:pt x="65305" y="197440"/>
                    <a:pt x="65305" y="197440"/>
                  </a:cubicBezTo>
                  <a:cubicBezTo>
                    <a:pt x="65305" y="197440"/>
                    <a:pt x="65305" y="197440"/>
                    <a:pt x="138859" y="73909"/>
                  </a:cubicBezTo>
                  <a:cubicBezTo>
                    <a:pt x="141486" y="72595"/>
                    <a:pt x="142799" y="71281"/>
                    <a:pt x="144113" y="68653"/>
                  </a:cubicBezTo>
                  <a:cubicBezTo>
                    <a:pt x="144113" y="67338"/>
                    <a:pt x="144113" y="67338"/>
                    <a:pt x="145426" y="66024"/>
                  </a:cubicBezTo>
                  <a:cubicBezTo>
                    <a:pt x="149367" y="55511"/>
                    <a:pt x="159874" y="47626"/>
                    <a:pt x="171696" y="47626"/>
                  </a:cubicBezTo>
                  <a:close/>
                  <a:moveTo>
                    <a:pt x="172492" y="28576"/>
                  </a:moveTo>
                  <a:cubicBezTo>
                    <a:pt x="154083" y="28576"/>
                    <a:pt x="136990" y="39148"/>
                    <a:pt x="129100" y="57648"/>
                  </a:cubicBezTo>
                  <a:cubicBezTo>
                    <a:pt x="127785" y="57648"/>
                    <a:pt x="126471" y="58969"/>
                    <a:pt x="125156" y="60291"/>
                  </a:cubicBezTo>
                  <a:cubicBezTo>
                    <a:pt x="125156" y="60291"/>
                    <a:pt x="125156" y="60291"/>
                    <a:pt x="50206" y="187149"/>
                  </a:cubicBezTo>
                  <a:cubicBezTo>
                    <a:pt x="43632" y="195078"/>
                    <a:pt x="39687" y="205649"/>
                    <a:pt x="39687" y="217542"/>
                  </a:cubicBezTo>
                  <a:cubicBezTo>
                    <a:pt x="39687" y="243971"/>
                    <a:pt x="62041" y="265114"/>
                    <a:pt x="88339" y="265114"/>
                  </a:cubicBezTo>
                  <a:cubicBezTo>
                    <a:pt x="88339" y="265114"/>
                    <a:pt x="88339" y="265114"/>
                    <a:pt x="251386" y="265114"/>
                  </a:cubicBezTo>
                  <a:cubicBezTo>
                    <a:pt x="277684" y="265114"/>
                    <a:pt x="300037" y="243971"/>
                    <a:pt x="300037" y="217542"/>
                  </a:cubicBezTo>
                  <a:cubicBezTo>
                    <a:pt x="300037" y="208292"/>
                    <a:pt x="297407" y="199042"/>
                    <a:pt x="292148" y="191113"/>
                  </a:cubicBezTo>
                  <a:cubicBezTo>
                    <a:pt x="292148" y="191113"/>
                    <a:pt x="292148" y="191113"/>
                    <a:pt x="218514" y="61612"/>
                  </a:cubicBezTo>
                  <a:cubicBezTo>
                    <a:pt x="211939" y="41790"/>
                    <a:pt x="193530" y="28576"/>
                    <a:pt x="172492" y="28576"/>
                  </a:cubicBezTo>
                  <a:close/>
                  <a:moveTo>
                    <a:pt x="169069" y="0"/>
                  </a:moveTo>
                  <a:cubicBezTo>
                    <a:pt x="262443" y="0"/>
                    <a:pt x="338138" y="75339"/>
                    <a:pt x="338138" y="168275"/>
                  </a:cubicBezTo>
                  <a:cubicBezTo>
                    <a:pt x="338138" y="261211"/>
                    <a:pt x="262443" y="336550"/>
                    <a:pt x="169069" y="336550"/>
                  </a:cubicBezTo>
                  <a:cubicBezTo>
                    <a:pt x="75695" y="336550"/>
                    <a:pt x="0" y="261211"/>
                    <a:pt x="0" y="168275"/>
                  </a:cubicBezTo>
                  <a:cubicBezTo>
                    <a:pt x="0" y="75339"/>
                    <a:pt x="75695" y="0"/>
                    <a:pt x="16906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5364088" y="482732"/>
            <a:ext cx="432833" cy="432834"/>
            <a:chOff x="3491880" y="1274820"/>
            <a:chExt cx="432833" cy="432834"/>
          </a:xfrm>
        </p:grpSpPr>
        <p:sp>
          <p:nvSpPr>
            <p:cNvPr id="111" name="椭圆 110"/>
            <p:cNvSpPr>
              <a:spLocks noChangeArrowheads="1"/>
            </p:cNvSpPr>
            <p:nvPr/>
          </p:nvSpPr>
          <p:spPr bwMode="auto">
            <a:xfrm>
              <a:off x="3491880" y="1274820"/>
              <a:ext cx="432833" cy="432834"/>
            </a:xfrm>
            <a:prstGeom prst="ellipse">
              <a:avLst/>
            </a:prstGeom>
            <a:solidFill>
              <a:srgbClr val="45808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12" name="Freeform 75"/>
            <p:cNvSpPr>
              <a:spLocks noChangeArrowheads="1"/>
            </p:cNvSpPr>
            <p:nvPr/>
          </p:nvSpPr>
          <p:spPr bwMode="auto">
            <a:xfrm>
              <a:off x="3610276" y="1366806"/>
              <a:ext cx="196038" cy="248863"/>
            </a:xfrm>
            <a:custGeom>
              <a:avLst/>
              <a:gdLst>
                <a:gd name="connsiteX0" fmla="*/ 134938 w 265113"/>
                <a:gd name="connsiteY0" fmla="*/ 55563 h 336550"/>
                <a:gd name="connsiteX1" fmla="*/ 134938 w 265113"/>
                <a:gd name="connsiteY1" fmla="*/ 292101 h 336550"/>
                <a:gd name="connsiteX2" fmla="*/ 225426 w 265113"/>
                <a:gd name="connsiteY2" fmla="*/ 195636 h 336550"/>
                <a:gd name="connsiteX3" fmla="*/ 225426 w 265113"/>
                <a:gd name="connsiteY3" fmla="*/ 85956 h 336550"/>
                <a:gd name="connsiteX4" fmla="*/ 224095 w 265113"/>
                <a:gd name="connsiteY4" fmla="*/ 85956 h 336550"/>
                <a:gd name="connsiteX5" fmla="*/ 173529 w 265113"/>
                <a:gd name="connsiteY5" fmla="*/ 88599 h 336550"/>
                <a:gd name="connsiteX6" fmla="*/ 136269 w 265113"/>
                <a:gd name="connsiteY6" fmla="*/ 55563 h 336550"/>
                <a:gd name="connsiteX7" fmla="*/ 134938 w 265113"/>
                <a:gd name="connsiteY7" fmla="*/ 55563 h 336550"/>
                <a:gd name="connsiteX8" fmla="*/ 133882 w 265113"/>
                <a:gd name="connsiteY8" fmla="*/ 0 h 336550"/>
                <a:gd name="connsiteX9" fmla="*/ 140510 w 265113"/>
                <a:gd name="connsiteY9" fmla="*/ 2629 h 336550"/>
                <a:gd name="connsiteX10" fmla="*/ 189556 w 265113"/>
                <a:gd name="connsiteY10" fmla="*/ 44698 h 336550"/>
                <a:gd name="connsiteX11" fmla="*/ 220044 w 265113"/>
                <a:gd name="connsiteY11" fmla="*/ 49957 h 336550"/>
                <a:gd name="connsiteX12" fmla="*/ 253183 w 265113"/>
                <a:gd name="connsiteY12" fmla="*/ 42069 h 336550"/>
                <a:gd name="connsiteX13" fmla="*/ 257160 w 265113"/>
                <a:gd name="connsiteY13" fmla="*/ 40754 h 336550"/>
                <a:gd name="connsiteX14" fmla="*/ 265113 w 265113"/>
                <a:gd name="connsiteY14" fmla="*/ 48642 h 336550"/>
                <a:gd name="connsiteX15" fmla="*/ 265113 w 265113"/>
                <a:gd name="connsiteY15" fmla="*/ 197197 h 336550"/>
                <a:gd name="connsiteX16" fmla="*/ 201486 w 265113"/>
                <a:gd name="connsiteY16" fmla="*/ 295796 h 336550"/>
                <a:gd name="connsiteX17" fmla="*/ 132556 w 265113"/>
                <a:gd name="connsiteY17" fmla="*/ 336550 h 336550"/>
                <a:gd name="connsiteX18" fmla="*/ 62302 w 265113"/>
                <a:gd name="connsiteY18" fmla="*/ 295796 h 336550"/>
                <a:gd name="connsiteX19" fmla="*/ 0 w 265113"/>
                <a:gd name="connsiteY19" fmla="*/ 197197 h 336550"/>
                <a:gd name="connsiteX20" fmla="*/ 0 w 265113"/>
                <a:gd name="connsiteY20" fmla="*/ 49957 h 336550"/>
                <a:gd name="connsiteX21" fmla="*/ 9279 w 265113"/>
                <a:gd name="connsiteY21" fmla="*/ 40754 h 336550"/>
                <a:gd name="connsiteX22" fmla="*/ 14581 w 265113"/>
                <a:gd name="connsiteY22" fmla="*/ 42069 h 336550"/>
                <a:gd name="connsiteX23" fmla="*/ 49046 w 265113"/>
                <a:gd name="connsiteY23" fmla="*/ 49957 h 336550"/>
                <a:gd name="connsiteX24" fmla="*/ 79534 w 265113"/>
                <a:gd name="connsiteY24" fmla="*/ 44698 h 336550"/>
                <a:gd name="connsiteX25" fmla="*/ 128580 w 265113"/>
                <a:gd name="connsiteY25" fmla="*/ 2629 h 336550"/>
                <a:gd name="connsiteX26" fmla="*/ 133882 w 265113"/>
                <a:gd name="connsiteY26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5113" h="336550">
                  <a:moveTo>
                    <a:pt x="134938" y="55563"/>
                  </a:moveTo>
                  <a:cubicBezTo>
                    <a:pt x="134938" y="55563"/>
                    <a:pt x="134938" y="55563"/>
                    <a:pt x="134938" y="292101"/>
                  </a:cubicBezTo>
                  <a:cubicBezTo>
                    <a:pt x="137599" y="292101"/>
                    <a:pt x="225426" y="248494"/>
                    <a:pt x="225426" y="195636"/>
                  </a:cubicBezTo>
                  <a:lnTo>
                    <a:pt x="225426" y="85956"/>
                  </a:lnTo>
                  <a:cubicBezTo>
                    <a:pt x="225426" y="84635"/>
                    <a:pt x="225426" y="84635"/>
                    <a:pt x="224095" y="85956"/>
                  </a:cubicBezTo>
                  <a:cubicBezTo>
                    <a:pt x="212119" y="92563"/>
                    <a:pt x="193489" y="93885"/>
                    <a:pt x="173529" y="88599"/>
                  </a:cubicBezTo>
                  <a:cubicBezTo>
                    <a:pt x="157560" y="83313"/>
                    <a:pt x="144253" y="66135"/>
                    <a:pt x="136269" y="55563"/>
                  </a:cubicBezTo>
                  <a:cubicBezTo>
                    <a:pt x="136269" y="55563"/>
                    <a:pt x="134938" y="55563"/>
                    <a:pt x="134938" y="55563"/>
                  </a:cubicBezTo>
                  <a:close/>
                  <a:moveTo>
                    <a:pt x="133882" y="0"/>
                  </a:moveTo>
                  <a:cubicBezTo>
                    <a:pt x="136533" y="0"/>
                    <a:pt x="139184" y="1315"/>
                    <a:pt x="140510" y="2629"/>
                  </a:cubicBezTo>
                  <a:cubicBezTo>
                    <a:pt x="147138" y="11832"/>
                    <a:pt x="167021" y="38125"/>
                    <a:pt x="189556" y="44698"/>
                  </a:cubicBezTo>
                  <a:cubicBezTo>
                    <a:pt x="200160" y="48642"/>
                    <a:pt x="209439" y="49957"/>
                    <a:pt x="220044" y="49957"/>
                  </a:cubicBezTo>
                  <a:cubicBezTo>
                    <a:pt x="233299" y="49957"/>
                    <a:pt x="245230" y="47327"/>
                    <a:pt x="253183" y="42069"/>
                  </a:cubicBezTo>
                  <a:cubicBezTo>
                    <a:pt x="254509" y="40754"/>
                    <a:pt x="255834" y="40754"/>
                    <a:pt x="257160" y="40754"/>
                  </a:cubicBezTo>
                  <a:cubicBezTo>
                    <a:pt x="261136" y="40754"/>
                    <a:pt x="265113" y="43383"/>
                    <a:pt x="265113" y="48642"/>
                  </a:cubicBezTo>
                  <a:cubicBezTo>
                    <a:pt x="265113" y="48642"/>
                    <a:pt x="265113" y="48642"/>
                    <a:pt x="265113" y="197197"/>
                  </a:cubicBezTo>
                  <a:cubicBezTo>
                    <a:pt x="265113" y="237951"/>
                    <a:pt x="230648" y="273447"/>
                    <a:pt x="201486" y="295796"/>
                  </a:cubicBezTo>
                  <a:cubicBezTo>
                    <a:pt x="172323" y="319460"/>
                    <a:pt x="139184" y="336550"/>
                    <a:pt x="132556" y="336550"/>
                  </a:cubicBezTo>
                  <a:cubicBezTo>
                    <a:pt x="124603" y="336550"/>
                    <a:pt x="91464" y="319460"/>
                    <a:pt x="62302" y="295796"/>
                  </a:cubicBezTo>
                  <a:cubicBezTo>
                    <a:pt x="34465" y="273447"/>
                    <a:pt x="0" y="237951"/>
                    <a:pt x="0" y="197197"/>
                  </a:cubicBezTo>
                  <a:cubicBezTo>
                    <a:pt x="0" y="197197"/>
                    <a:pt x="0" y="197197"/>
                    <a:pt x="0" y="49957"/>
                  </a:cubicBezTo>
                  <a:cubicBezTo>
                    <a:pt x="0" y="43383"/>
                    <a:pt x="5302" y="40754"/>
                    <a:pt x="9279" y="40754"/>
                  </a:cubicBezTo>
                  <a:cubicBezTo>
                    <a:pt x="10604" y="40754"/>
                    <a:pt x="13256" y="42069"/>
                    <a:pt x="14581" y="42069"/>
                  </a:cubicBezTo>
                  <a:cubicBezTo>
                    <a:pt x="23860" y="47327"/>
                    <a:pt x="35790" y="49957"/>
                    <a:pt x="49046" y="49957"/>
                  </a:cubicBezTo>
                  <a:cubicBezTo>
                    <a:pt x="58325" y="49957"/>
                    <a:pt x="68929" y="48642"/>
                    <a:pt x="79534" y="44698"/>
                  </a:cubicBezTo>
                  <a:cubicBezTo>
                    <a:pt x="103394" y="38125"/>
                    <a:pt x="121952" y="11832"/>
                    <a:pt x="128580" y="2629"/>
                  </a:cubicBezTo>
                  <a:cubicBezTo>
                    <a:pt x="129905" y="1315"/>
                    <a:pt x="132556" y="0"/>
                    <a:pt x="1338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6012160" y="482732"/>
            <a:ext cx="432833" cy="432834"/>
            <a:chOff x="4139952" y="1274820"/>
            <a:chExt cx="432833" cy="432834"/>
          </a:xfrm>
        </p:grpSpPr>
        <p:sp>
          <p:nvSpPr>
            <p:cNvPr id="114" name="椭圆 113"/>
            <p:cNvSpPr>
              <a:spLocks noChangeArrowheads="1"/>
            </p:cNvSpPr>
            <p:nvPr/>
          </p:nvSpPr>
          <p:spPr bwMode="auto">
            <a:xfrm>
              <a:off x="4139952" y="1274820"/>
              <a:ext cx="432833" cy="432834"/>
            </a:xfrm>
            <a:prstGeom prst="ellipse">
              <a:avLst/>
            </a:prstGeom>
            <a:solidFill>
              <a:srgbClr val="458088"/>
            </a:solidFill>
            <a:ln>
              <a:solidFill>
                <a:srgbClr val="458088"/>
              </a:solidFill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15" name="Freeform 84"/>
            <p:cNvSpPr>
              <a:spLocks noChangeArrowheads="1"/>
            </p:cNvSpPr>
            <p:nvPr/>
          </p:nvSpPr>
          <p:spPr bwMode="auto">
            <a:xfrm>
              <a:off x="4257002" y="1366806"/>
              <a:ext cx="217950" cy="248863"/>
            </a:xfrm>
            <a:custGeom>
              <a:avLst/>
              <a:gdLst>
                <a:gd name="connsiteX0" fmla="*/ 26449 w 295275"/>
                <a:gd name="connsiteY0" fmla="*/ 173037 h 337154"/>
                <a:gd name="connsiteX1" fmla="*/ 52821 w 295275"/>
                <a:gd name="connsiteY1" fmla="*/ 186140 h 337154"/>
                <a:gd name="connsiteX2" fmla="*/ 66007 w 295275"/>
                <a:gd name="connsiteY2" fmla="*/ 191382 h 337154"/>
                <a:gd name="connsiteX3" fmla="*/ 143803 w 295275"/>
                <a:gd name="connsiteY3" fmla="*/ 205795 h 337154"/>
                <a:gd name="connsiteX4" fmla="*/ 222917 w 295275"/>
                <a:gd name="connsiteY4" fmla="*/ 192692 h 337154"/>
                <a:gd name="connsiteX5" fmla="*/ 236103 w 295275"/>
                <a:gd name="connsiteY5" fmla="*/ 188761 h 337154"/>
                <a:gd name="connsiteX6" fmla="*/ 263793 w 295275"/>
                <a:gd name="connsiteY6" fmla="*/ 175658 h 337154"/>
                <a:gd name="connsiteX7" fmla="*/ 262475 w 295275"/>
                <a:gd name="connsiteY7" fmla="*/ 197933 h 337154"/>
                <a:gd name="connsiteX8" fmla="*/ 236103 w 295275"/>
                <a:gd name="connsiteY8" fmla="*/ 221519 h 337154"/>
                <a:gd name="connsiteX9" fmla="*/ 233466 w 295275"/>
                <a:gd name="connsiteY9" fmla="*/ 263449 h 337154"/>
                <a:gd name="connsiteX10" fmla="*/ 174130 w 295275"/>
                <a:gd name="connsiteY10" fmla="*/ 334206 h 337154"/>
                <a:gd name="connsiteX11" fmla="*/ 122705 w 295275"/>
                <a:gd name="connsiteY11" fmla="*/ 334206 h 337154"/>
                <a:gd name="connsiteX12" fmla="*/ 56776 w 295275"/>
                <a:gd name="connsiteY12" fmla="*/ 263449 h 337154"/>
                <a:gd name="connsiteX13" fmla="*/ 52821 w 295275"/>
                <a:gd name="connsiteY13" fmla="*/ 221519 h 337154"/>
                <a:gd name="connsiteX14" fmla="*/ 26449 w 295275"/>
                <a:gd name="connsiteY14" fmla="*/ 197933 h 337154"/>
                <a:gd name="connsiteX15" fmla="*/ 26449 w 295275"/>
                <a:gd name="connsiteY15" fmla="*/ 173037 h 337154"/>
                <a:gd name="connsiteX16" fmla="*/ 105455 w 295275"/>
                <a:gd name="connsiteY16" fmla="*/ 23812 h 337154"/>
                <a:gd name="connsiteX17" fmla="*/ 105455 w 295275"/>
                <a:gd name="connsiteY17" fmla="*/ 115094 h 337154"/>
                <a:gd name="connsiteX18" fmla="*/ 129183 w 295275"/>
                <a:gd name="connsiteY18" fmla="*/ 137583 h 337154"/>
                <a:gd name="connsiteX19" fmla="*/ 166092 w 295275"/>
                <a:gd name="connsiteY19" fmla="*/ 137583 h 337154"/>
                <a:gd name="connsiteX20" fmla="*/ 189820 w 295275"/>
                <a:gd name="connsiteY20" fmla="*/ 115094 h 337154"/>
                <a:gd name="connsiteX21" fmla="*/ 189820 w 295275"/>
                <a:gd name="connsiteY21" fmla="*/ 25135 h 337154"/>
                <a:gd name="connsiteX22" fmla="*/ 266275 w 295275"/>
                <a:gd name="connsiteY22" fmla="*/ 108479 h 337154"/>
                <a:gd name="connsiteX23" fmla="*/ 235956 w 295275"/>
                <a:gd name="connsiteY23" fmla="*/ 133615 h 337154"/>
                <a:gd name="connsiteX24" fmla="*/ 233320 w 295275"/>
                <a:gd name="connsiteY24" fmla="*/ 141552 h 337154"/>
                <a:gd name="connsiteX25" fmla="*/ 239911 w 295275"/>
                <a:gd name="connsiteY25" fmla="*/ 144198 h 337154"/>
                <a:gd name="connsiteX26" fmla="*/ 280775 w 295275"/>
                <a:gd name="connsiteY26" fmla="*/ 115094 h 337154"/>
                <a:gd name="connsiteX27" fmla="*/ 295275 w 295275"/>
                <a:gd name="connsiteY27" fmla="*/ 115094 h 337154"/>
                <a:gd name="connsiteX28" fmla="*/ 295275 w 295275"/>
                <a:gd name="connsiteY28" fmla="*/ 140229 h 337154"/>
                <a:gd name="connsiteX29" fmla="*/ 266275 w 295275"/>
                <a:gd name="connsiteY29" fmla="*/ 158750 h 337154"/>
                <a:gd name="connsiteX30" fmla="*/ 246502 w 295275"/>
                <a:gd name="connsiteY30" fmla="*/ 168011 h 337154"/>
                <a:gd name="connsiteX31" fmla="*/ 239911 w 295275"/>
                <a:gd name="connsiteY31" fmla="*/ 170656 h 337154"/>
                <a:gd name="connsiteX32" fmla="*/ 143683 w 295275"/>
                <a:gd name="connsiteY32" fmla="*/ 190500 h 337154"/>
                <a:gd name="connsiteX33" fmla="*/ 59319 w 295275"/>
                <a:gd name="connsiteY33" fmla="*/ 173302 h 337154"/>
                <a:gd name="connsiteX34" fmla="*/ 52728 w 295275"/>
                <a:gd name="connsiteY34" fmla="*/ 170656 h 337154"/>
                <a:gd name="connsiteX35" fmla="*/ 35591 w 295275"/>
                <a:gd name="connsiteY35" fmla="*/ 162719 h 337154"/>
                <a:gd name="connsiteX36" fmla="*/ 0 w 295275"/>
                <a:gd name="connsiteY36" fmla="*/ 138906 h 337154"/>
                <a:gd name="connsiteX37" fmla="*/ 0 w 295275"/>
                <a:gd name="connsiteY37" fmla="*/ 121708 h 337154"/>
                <a:gd name="connsiteX38" fmla="*/ 23727 w 295275"/>
                <a:gd name="connsiteY38" fmla="*/ 121708 h 337154"/>
                <a:gd name="connsiteX39" fmla="*/ 65910 w 295275"/>
                <a:gd name="connsiteY39" fmla="*/ 150813 h 337154"/>
                <a:gd name="connsiteX40" fmla="*/ 72501 w 295275"/>
                <a:gd name="connsiteY40" fmla="*/ 146844 h 337154"/>
                <a:gd name="connsiteX41" fmla="*/ 71182 w 295275"/>
                <a:gd name="connsiteY41" fmla="*/ 138906 h 337154"/>
                <a:gd name="connsiteX42" fmla="*/ 30318 w 295275"/>
                <a:gd name="connsiteY42" fmla="*/ 111125 h 337154"/>
                <a:gd name="connsiteX43" fmla="*/ 29000 w 295275"/>
                <a:gd name="connsiteY43" fmla="*/ 109802 h 337154"/>
                <a:gd name="connsiteX44" fmla="*/ 29000 w 295275"/>
                <a:gd name="connsiteY44" fmla="*/ 108479 h 337154"/>
                <a:gd name="connsiteX45" fmla="*/ 105455 w 295275"/>
                <a:gd name="connsiteY45" fmla="*/ 23812 h 337154"/>
                <a:gd name="connsiteX46" fmla="*/ 130095 w 295275"/>
                <a:gd name="connsiteY46" fmla="*/ 0 h 337154"/>
                <a:gd name="connsiteX47" fmla="*/ 166767 w 295275"/>
                <a:gd name="connsiteY47" fmla="*/ 0 h 337154"/>
                <a:gd name="connsiteX48" fmla="*/ 174625 w 295275"/>
                <a:gd name="connsiteY48" fmla="*/ 7972 h 337154"/>
                <a:gd name="connsiteX49" fmla="*/ 174625 w 295275"/>
                <a:gd name="connsiteY49" fmla="*/ 115595 h 337154"/>
                <a:gd name="connsiteX50" fmla="*/ 166767 w 295275"/>
                <a:gd name="connsiteY50" fmla="*/ 122238 h 337154"/>
                <a:gd name="connsiteX51" fmla="*/ 130095 w 295275"/>
                <a:gd name="connsiteY51" fmla="*/ 122238 h 337154"/>
                <a:gd name="connsiteX52" fmla="*/ 122237 w 295275"/>
                <a:gd name="connsiteY52" fmla="*/ 115595 h 337154"/>
                <a:gd name="connsiteX53" fmla="*/ 122237 w 295275"/>
                <a:gd name="connsiteY53" fmla="*/ 7972 h 337154"/>
                <a:gd name="connsiteX54" fmla="*/ 130095 w 295275"/>
                <a:gd name="connsiteY54" fmla="*/ 0 h 337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95275" h="337154">
                  <a:moveTo>
                    <a:pt x="26449" y="173037"/>
                  </a:moveTo>
                  <a:cubicBezTo>
                    <a:pt x="33042" y="178279"/>
                    <a:pt x="42272" y="182209"/>
                    <a:pt x="52821" y="186140"/>
                  </a:cubicBezTo>
                  <a:cubicBezTo>
                    <a:pt x="56776" y="188761"/>
                    <a:pt x="62051" y="190071"/>
                    <a:pt x="66007" y="191382"/>
                  </a:cubicBezTo>
                  <a:cubicBezTo>
                    <a:pt x="88422" y="199244"/>
                    <a:pt x="114794" y="205795"/>
                    <a:pt x="143803" y="205795"/>
                  </a:cubicBezTo>
                  <a:cubicBezTo>
                    <a:pt x="174130" y="205795"/>
                    <a:pt x="200502" y="200554"/>
                    <a:pt x="222917" y="192692"/>
                  </a:cubicBezTo>
                  <a:cubicBezTo>
                    <a:pt x="226873" y="191382"/>
                    <a:pt x="232148" y="190071"/>
                    <a:pt x="236103" y="188761"/>
                  </a:cubicBezTo>
                  <a:cubicBezTo>
                    <a:pt x="246652" y="184830"/>
                    <a:pt x="255882" y="179589"/>
                    <a:pt x="263793" y="175658"/>
                  </a:cubicBezTo>
                  <a:cubicBezTo>
                    <a:pt x="265112" y="182209"/>
                    <a:pt x="265112" y="190071"/>
                    <a:pt x="262475" y="197933"/>
                  </a:cubicBezTo>
                  <a:cubicBezTo>
                    <a:pt x="258519" y="213657"/>
                    <a:pt x="246652" y="224140"/>
                    <a:pt x="236103" y="221519"/>
                  </a:cubicBezTo>
                  <a:cubicBezTo>
                    <a:pt x="236103" y="239863"/>
                    <a:pt x="234785" y="256898"/>
                    <a:pt x="233466" y="263449"/>
                  </a:cubicBezTo>
                  <a:cubicBezTo>
                    <a:pt x="228192" y="276552"/>
                    <a:pt x="180723" y="330275"/>
                    <a:pt x="174130" y="334206"/>
                  </a:cubicBezTo>
                  <a:cubicBezTo>
                    <a:pt x="167537" y="338137"/>
                    <a:pt x="129298" y="338137"/>
                    <a:pt x="122705" y="334206"/>
                  </a:cubicBezTo>
                  <a:cubicBezTo>
                    <a:pt x="114794" y="330275"/>
                    <a:pt x="63369" y="275242"/>
                    <a:pt x="56776" y="263449"/>
                  </a:cubicBezTo>
                  <a:cubicBezTo>
                    <a:pt x="54139" y="258208"/>
                    <a:pt x="52821" y="241174"/>
                    <a:pt x="52821" y="221519"/>
                  </a:cubicBezTo>
                  <a:cubicBezTo>
                    <a:pt x="42272" y="222829"/>
                    <a:pt x="31723" y="212347"/>
                    <a:pt x="26449" y="197933"/>
                  </a:cubicBezTo>
                  <a:cubicBezTo>
                    <a:pt x="23812" y="188761"/>
                    <a:pt x="23812" y="179589"/>
                    <a:pt x="26449" y="173037"/>
                  </a:cubicBezTo>
                  <a:close/>
                  <a:moveTo>
                    <a:pt x="105455" y="23812"/>
                  </a:moveTo>
                  <a:cubicBezTo>
                    <a:pt x="105455" y="23812"/>
                    <a:pt x="105455" y="23812"/>
                    <a:pt x="105455" y="115094"/>
                  </a:cubicBezTo>
                  <a:cubicBezTo>
                    <a:pt x="105455" y="127000"/>
                    <a:pt x="116001" y="137583"/>
                    <a:pt x="129183" y="137583"/>
                  </a:cubicBezTo>
                  <a:cubicBezTo>
                    <a:pt x="129183" y="137583"/>
                    <a:pt x="129183" y="137583"/>
                    <a:pt x="166092" y="137583"/>
                  </a:cubicBezTo>
                  <a:cubicBezTo>
                    <a:pt x="179274" y="137583"/>
                    <a:pt x="189820" y="127000"/>
                    <a:pt x="189820" y="115094"/>
                  </a:cubicBezTo>
                  <a:cubicBezTo>
                    <a:pt x="189820" y="115094"/>
                    <a:pt x="189820" y="115094"/>
                    <a:pt x="189820" y="25135"/>
                  </a:cubicBezTo>
                  <a:cubicBezTo>
                    <a:pt x="251775" y="43656"/>
                    <a:pt x="262320" y="92604"/>
                    <a:pt x="266275" y="108479"/>
                  </a:cubicBezTo>
                  <a:cubicBezTo>
                    <a:pt x="262320" y="112448"/>
                    <a:pt x="261002" y="123031"/>
                    <a:pt x="235956" y="133615"/>
                  </a:cubicBezTo>
                  <a:cubicBezTo>
                    <a:pt x="234638" y="134938"/>
                    <a:pt x="230684" y="137583"/>
                    <a:pt x="233320" y="141552"/>
                  </a:cubicBezTo>
                  <a:cubicBezTo>
                    <a:pt x="234638" y="146844"/>
                    <a:pt x="239911" y="144198"/>
                    <a:pt x="239911" y="144198"/>
                  </a:cubicBezTo>
                  <a:cubicBezTo>
                    <a:pt x="264957" y="133615"/>
                    <a:pt x="276820" y="121708"/>
                    <a:pt x="280775" y="115094"/>
                  </a:cubicBezTo>
                  <a:lnTo>
                    <a:pt x="295275" y="115094"/>
                  </a:lnTo>
                  <a:cubicBezTo>
                    <a:pt x="295275" y="115094"/>
                    <a:pt x="295275" y="115094"/>
                    <a:pt x="295275" y="140229"/>
                  </a:cubicBezTo>
                  <a:cubicBezTo>
                    <a:pt x="295275" y="140229"/>
                    <a:pt x="286048" y="149490"/>
                    <a:pt x="266275" y="158750"/>
                  </a:cubicBezTo>
                  <a:cubicBezTo>
                    <a:pt x="259684" y="162719"/>
                    <a:pt x="254411" y="165365"/>
                    <a:pt x="246502" y="168011"/>
                  </a:cubicBezTo>
                  <a:cubicBezTo>
                    <a:pt x="245184" y="169334"/>
                    <a:pt x="242547" y="169334"/>
                    <a:pt x="239911" y="170656"/>
                  </a:cubicBezTo>
                  <a:cubicBezTo>
                    <a:pt x="217502" y="179917"/>
                    <a:pt x="176638" y="190500"/>
                    <a:pt x="143683" y="190500"/>
                  </a:cubicBezTo>
                  <a:cubicBezTo>
                    <a:pt x="110728" y="190500"/>
                    <a:pt x="81728" y="182563"/>
                    <a:pt x="59319" y="173302"/>
                  </a:cubicBezTo>
                  <a:cubicBezTo>
                    <a:pt x="56682" y="171979"/>
                    <a:pt x="54046" y="171979"/>
                    <a:pt x="52728" y="170656"/>
                  </a:cubicBezTo>
                  <a:cubicBezTo>
                    <a:pt x="46137" y="168011"/>
                    <a:pt x="40864" y="165365"/>
                    <a:pt x="35591" y="162719"/>
                  </a:cubicBezTo>
                  <a:cubicBezTo>
                    <a:pt x="13182" y="149490"/>
                    <a:pt x="0" y="138906"/>
                    <a:pt x="0" y="138906"/>
                  </a:cubicBezTo>
                  <a:cubicBezTo>
                    <a:pt x="0" y="138906"/>
                    <a:pt x="0" y="138906"/>
                    <a:pt x="0" y="121708"/>
                  </a:cubicBezTo>
                  <a:cubicBezTo>
                    <a:pt x="0" y="121708"/>
                    <a:pt x="0" y="121708"/>
                    <a:pt x="23727" y="121708"/>
                  </a:cubicBezTo>
                  <a:cubicBezTo>
                    <a:pt x="29000" y="128323"/>
                    <a:pt x="40864" y="140229"/>
                    <a:pt x="65910" y="150813"/>
                  </a:cubicBezTo>
                  <a:cubicBezTo>
                    <a:pt x="65910" y="150813"/>
                    <a:pt x="69864" y="153458"/>
                    <a:pt x="72501" y="146844"/>
                  </a:cubicBezTo>
                  <a:cubicBezTo>
                    <a:pt x="75137" y="142875"/>
                    <a:pt x="72501" y="138906"/>
                    <a:pt x="71182" y="138906"/>
                  </a:cubicBezTo>
                  <a:cubicBezTo>
                    <a:pt x="43500" y="127000"/>
                    <a:pt x="32955" y="115094"/>
                    <a:pt x="30318" y="111125"/>
                  </a:cubicBezTo>
                  <a:cubicBezTo>
                    <a:pt x="29000" y="109802"/>
                    <a:pt x="29000" y="109802"/>
                    <a:pt x="29000" y="109802"/>
                  </a:cubicBezTo>
                  <a:cubicBezTo>
                    <a:pt x="29000" y="109802"/>
                    <a:pt x="29000" y="108479"/>
                    <a:pt x="29000" y="108479"/>
                  </a:cubicBezTo>
                  <a:cubicBezTo>
                    <a:pt x="34273" y="87312"/>
                    <a:pt x="52728" y="39687"/>
                    <a:pt x="105455" y="23812"/>
                  </a:cubicBezTo>
                  <a:close/>
                  <a:moveTo>
                    <a:pt x="130095" y="0"/>
                  </a:moveTo>
                  <a:cubicBezTo>
                    <a:pt x="130095" y="0"/>
                    <a:pt x="130095" y="0"/>
                    <a:pt x="166767" y="0"/>
                  </a:cubicBezTo>
                  <a:cubicBezTo>
                    <a:pt x="172006" y="0"/>
                    <a:pt x="174625" y="3986"/>
                    <a:pt x="174625" y="7972"/>
                  </a:cubicBezTo>
                  <a:cubicBezTo>
                    <a:pt x="174625" y="7972"/>
                    <a:pt x="174625" y="7972"/>
                    <a:pt x="174625" y="115595"/>
                  </a:cubicBezTo>
                  <a:cubicBezTo>
                    <a:pt x="174625" y="119581"/>
                    <a:pt x="172006" y="122238"/>
                    <a:pt x="166767" y="122238"/>
                  </a:cubicBezTo>
                  <a:cubicBezTo>
                    <a:pt x="166767" y="122238"/>
                    <a:pt x="166767" y="122238"/>
                    <a:pt x="130095" y="122238"/>
                  </a:cubicBezTo>
                  <a:cubicBezTo>
                    <a:pt x="124856" y="122238"/>
                    <a:pt x="122237" y="119581"/>
                    <a:pt x="122237" y="115595"/>
                  </a:cubicBezTo>
                  <a:cubicBezTo>
                    <a:pt x="122237" y="115595"/>
                    <a:pt x="122237" y="115595"/>
                    <a:pt x="122237" y="7972"/>
                  </a:cubicBezTo>
                  <a:cubicBezTo>
                    <a:pt x="122237" y="3986"/>
                    <a:pt x="124856" y="0"/>
                    <a:pt x="13009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657621"/>
            <a:ext cx="2895600" cy="273844"/>
          </a:xfrm>
        </p:spPr>
        <p:txBody>
          <a:bodyPr/>
          <a:lstStyle/>
          <a:p>
            <a:r>
              <a:rPr lang="en-US" altLang="zh-CN"/>
              <a:t>/29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2412999" y="4657621"/>
            <a:ext cx="2133600" cy="273844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478439" y="3690615"/>
            <a:ext cx="884486" cy="523220"/>
            <a:chOff x="2215144" y="5107938"/>
            <a:chExt cx="1231128" cy="959259"/>
          </a:xfrm>
        </p:grpSpPr>
        <p:sp>
          <p:nvSpPr>
            <p:cNvPr id="5" name="平行四边形 4"/>
            <p:cNvSpPr/>
            <p:nvPr/>
          </p:nvSpPr>
          <p:spPr>
            <a:xfrm>
              <a:off x="2215144" y="5186859"/>
              <a:ext cx="1120898" cy="842781"/>
            </a:xfrm>
            <a:prstGeom prst="parallelogram">
              <a:avLst>
                <a:gd name="adj" fmla="val 48207"/>
              </a:avLst>
            </a:prstGeom>
            <a:solidFill>
              <a:srgbClr val="4580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  <p:sp>
          <p:nvSpPr>
            <p:cNvPr id="6" name="文本框 13"/>
            <p:cNvSpPr txBox="1"/>
            <p:nvPr/>
          </p:nvSpPr>
          <p:spPr>
            <a:xfrm>
              <a:off x="2379473" y="5107938"/>
              <a:ext cx="1066799" cy="959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cs typeface="+mn-ea"/>
                  <a:sym typeface="+mn-lt"/>
                </a:rPr>
                <a:t>05</a:t>
              </a:r>
              <a:endParaRPr lang="zh-CN" altLang="en-US" sz="28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157730" y="3735705"/>
            <a:ext cx="5338445" cy="459740"/>
            <a:chOff x="4315150" y="3730038"/>
            <a:chExt cx="3858168" cy="540057"/>
          </a:xfrm>
        </p:grpSpPr>
        <p:sp>
          <p:nvSpPr>
            <p:cNvPr id="8" name="矩形 7"/>
            <p:cNvSpPr/>
            <p:nvPr/>
          </p:nvSpPr>
          <p:spPr>
            <a:xfrm>
              <a:off x="4568196" y="3783584"/>
              <a:ext cx="2827146" cy="442941"/>
            </a:xfrm>
            <a:prstGeom prst="rect">
              <a:avLst/>
            </a:prstGeom>
            <a:ln w="15875">
              <a:noFill/>
            </a:ln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" name="平行四边形 8"/>
            <p:cNvSpPr/>
            <p:nvPr/>
          </p:nvSpPr>
          <p:spPr>
            <a:xfrm>
              <a:off x="4315150" y="3730038"/>
              <a:ext cx="3858168" cy="540057"/>
            </a:xfrm>
            <a:prstGeom prst="parallelogram">
              <a:avLst>
                <a:gd name="adj" fmla="val 48207"/>
              </a:avLst>
            </a:prstGeom>
            <a:noFill/>
            <a:ln w="15875">
              <a:solidFill>
                <a:srgbClr val="4580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endParaRPr lang="zh-CN" altLang="en-US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2822439" y="3790003"/>
            <a:ext cx="298386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实验室科研人员操作说明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867660" y="3090545"/>
            <a:ext cx="381825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院级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/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实验室安全检查员操作说明</a:t>
            </a:r>
            <a:endParaRPr lang="zh-CN" altLang="en-US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605" y="1310640"/>
            <a:ext cx="7009765" cy="34188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安全检查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任务管理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新增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11505" y="699770"/>
            <a:ext cx="713613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、在安全检查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任务管理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任务列表页面，点击 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新增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按钮，打开新增任务页面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、在新增页面，填写任务名称，任务开始结束日期，任务类型，检查房间，检查人员，其他非必填项。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、填写完毕，点击右上角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保存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即可。</a:t>
            </a:r>
          </a:p>
          <a:p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999095" y="2543810"/>
            <a:ext cx="229235" cy="221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485" y="1689100"/>
            <a:ext cx="5853430" cy="30403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cxnSp>
        <p:nvCxnSpPr>
          <p:cNvPr id="13" name="直接箭头连接符 12"/>
          <p:cNvCxnSpPr>
            <a:stCxn id="10" idx="1"/>
          </p:cNvCxnSpPr>
          <p:nvPr/>
        </p:nvCxnSpPr>
        <p:spPr>
          <a:xfrm flipH="1" flipV="1">
            <a:off x="6558915" y="2359660"/>
            <a:ext cx="1440180" cy="29527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" y="1825625"/>
            <a:ext cx="5433060" cy="28225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安全检查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任务管理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新增细节说明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23520" y="758825"/>
            <a:ext cx="86969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检查标准：无则表示不按标准检查；默认房间标准则按照房间设置的默认标准检查，如无则按照实验室默认模版检查，如还是无，则按照校级默认检查模版检查；选择其他标准，则可以指定本次任务按照某个标准检查。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、检查房间：可选择多个房间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、检查人：检查人员可选择多个，保存之后，检查人在小程序 工作与学习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安全检查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检查任务模块点击进去检查。</a:t>
            </a:r>
          </a:p>
        </p:txBody>
      </p:sp>
      <p:sp>
        <p:nvSpPr>
          <p:cNvPr id="10" name="矩形 9"/>
          <p:cNvSpPr/>
          <p:nvPr/>
        </p:nvSpPr>
        <p:spPr>
          <a:xfrm>
            <a:off x="406400" y="2917190"/>
            <a:ext cx="1483360" cy="2978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16230" y="2787650"/>
            <a:ext cx="180000" cy="180000"/>
          </a:xfrm>
          <a:prstGeom prst="ellipse">
            <a:avLst/>
          </a:prstGeom>
          <a:solidFill>
            <a:schemeClr val="lt1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+mj-ea"/>
                <a:ea typeface="+mj-ea"/>
              </a:rPr>
              <a:t>1</a:t>
            </a:r>
          </a:p>
        </p:txBody>
      </p:sp>
      <p:sp>
        <p:nvSpPr>
          <p:cNvPr id="8" name="矩形 7"/>
          <p:cNvSpPr/>
          <p:nvPr/>
        </p:nvSpPr>
        <p:spPr>
          <a:xfrm>
            <a:off x="406400" y="3705225"/>
            <a:ext cx="1483360" cy="2978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281305" y="3633470"/>
            <a:ext cx="180000" cy="180000"/>
          </a:xfrm>
          <a:prstGeom prst="ellipse">
            <a:avLst/>
          </a:prstGeom>
          <a:solidFill>
            <a:schemeClr val="lt1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+mj-ea"/>
                <a:ea typeface="+mj-ea"/>
              </a:rPr>
              <a:t>2</a:t>
            </a:r>
          </a:p>
        </p:txBody>
      </p:sp>
      <p:sp>
        <p:nvSpPr>
          <p:cNvPr id="11" name="矩形 10"/>
          <p:cNvSpPr/>
          <p:nvPr/>
        </p:nvSpPr>
        <p:spPr>
          <a:xfrm>
            <a:off x="406400" y="4089400"/>
            <a:ext cx="1483360" cy="2978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81305" y="4017645"/>
            <a:ext cx="180000" cy="180000"/>
          </a:xfrm>
          <a:prstGeom prst="ellipse">
            <a:avLst/>
          </a:prstGeom>
          <a:solidFill>
            <a:schemeClr val="lt1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+mj-ea"/>
                <a:ea typeface="+mj-ea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安全检查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任务管理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生成检查报告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23520" y="788035"/>
            <a:ext cx="86969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在任务列表操作列点击生成检查报告，进入到报告预览页面，点击右上角导出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word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，导入到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word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里面。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355" y="1063625"/>
            <a:ext cx="7095937" cy="34524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00" y="1263015"/>
            <a:ext cx="6223230" cy="33984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4" name="矩形 13"/>
          <p:cNvSpPr/>
          <p:nvPr/>
        </p:nvSpPr>
        <p:spPr>
          <a:xfrm>
            <a:off x="6119495" y="1263015"/>
            <a:ext cx="368935" cy="1797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cxnSp>
        <p:nvCxnSpPr>
          <p:cNvPr id="15" name="直接箭头连接符 14"/>
          <p:cNvCxnSpPr>
            <a:endCxn id="14" idx="2"/>
          </p:cNvCxnSpPr>
          <p:nvPr/>
        </p:nvCxnSpPr>
        <p:spPr>
          <a:xfrm flipH="1" flipV="1">
            <a:off x="6304280" y="1442720"/>
            <a:ext cx="1940560" cy="170497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60" y="1768475"/>
            <a:ext cx="5796915" cy="296100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安全检查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学校问题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87960" y="681990"/>
            <a:ext cx="40144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学校问题来源：</a:t>
            </a:r>
          </a:p>
          <a:p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、小程序做任务创建的问题。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、小程序使用随手拍创建的问题。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、后台手动添加或导入的</a:t>
            </a:r>
          </a:p>
        </p:txBody>
      </p:sp>
      <p:sp>
        <p:nvSpPr>
          <p:cNvPr id="10" name="矩形 9"/>
          <p:cNvSpPr/>
          <p:nvPr/>
        </p:nvSpPr>
        <p:spPr>
          <a:xfrm>
            <a:off x="928370" y="2249170"/>
            <a:ext cx="4988560" cy="3740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165" y="3150870"/>
            <a:ext cx="3079115" cy="157289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安全检查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学校问题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395720" y="3581400"/>
            <a:ext cx="2560320" cy="221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8280" y="673100"/>
            <a:ext cx="872807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学校问题页面</a:t>
            </a:r>
            <a:r>
              <a:rPr lang="en-US" altLang="zh-CN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tab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全部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：根据查询条件查出的所有的学校问题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待提交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：检查员在小程序上暂存的问题，可在待提交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tab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进行再次编辑后进行提交。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待审核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：检查员在小程序上提交的问题，进入到待审核状态，注意，学校可以在参数设置页面开启系统自动审批功能。如果开启，则直接到待接单状态。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审核中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：待审核的问题，审核未完成，点击了保存则进入审核中，如果点击了保存并提交，则进入待接单状态。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待接单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：整改人员可以在此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tab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页面进行接单，接单之后问题进入整改中，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整改中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：整改人员可以在此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tab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页面进行整改完成，整改完成之后进入待复查状态。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待复查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：检查人员复查整改人整改的问题，复查合格，问题结束，若复查不合格，问题进入待接单状态。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已关闭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：复查合格的问题，进入到已关闭状态。问题流转结束。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隐患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：审核之后的隐患问题，进入隐患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tab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页面，问题结束，不需要整改。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亮点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：审核之后的亮点问题，进入到亮点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tab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页面，问题结束。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270" y="859155"/>
            <a:ext cx="6359525" cy="34258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安全检查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学校问题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导出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Excel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25</a:t>
            </a:fld>
            <a:endParaRPr lang="zh-CN" altLang="en-US"/>
          </a:p>
        </p:txBody>
      </p:sp>
      <p:cxnSp>
        <p:nvCxnSpPr>
          <p:cNvPr id="13" name="直接箭头连接符 12"/>
          <p:cNvCxnSpPr/>
          <p:nvPr/>
        </p:nvCxnSpPr>
        <p:spPr>
          <a:xfrm>
            <a:off x="7668260" y="2355850"/>
            <a:ext cx="0" cy="72009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5" y="3029585"/>
            <a:ext cx="9005570" cy="169608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安全检查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学校问题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生成整改报告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290" y="1075055"/>
            <a:ext cx="6179820" cy="330898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" y="1390015"/>
            <a:ext cx="5877749" cy="32688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8" name="矩形 7"/>
          <p:cNvSpPr/>
          <p:nvPr/>
        </p:nvSpPr>
        <p:spPr>
          <a:xfrm>
            <a:off x="6019800" y="1433195"/>
            <a:ext cx="398780" cy="2127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cxnSp>
        <p:nvCxnSpPr>
          <p:cNvPr id="13" name="直接箭头连接符 12"/>
          <p:cNvCxnSpPr>
            <a:endCxn id="8" idx="3"/>
          </p:cNvCxnSpPr>
          <p:nvPr/>
        </p:nvCxnSpPr>
        <p:spPr>
          <a:xfrm flipH="1" flipV="1">
            <a:off x="6418580" y="1539875"/>
            <a:ext cx="2113915" cy="96012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707019"/>
            <a:ext cx="2448272" cy="2018224"/>
          </a:xfrm>
          <a:prstGeom prst="rect">
            <a:avLst/>
          </a:prstGeom>
          <a:solidFill>
            <a:srgbClr val="458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0451" y="1930936"/>
            <a:ext cx="153924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sz="9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90495" y="2385060"/>
            <a:ext cx="39490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实验室安全责任人/管理员操作说明</a:t>
            </a:r>
          </a:p>
        </p:txBody>
      </p:sp>
      <p:sp>
        <p:nvSpPr>
          <p:cNvPr id="29" name="矩形 28"/>
          <p:cNvSpPr/>
          <p:nvPr/>
        </p:nvSpPr>
        <p:spPr>
          <a:xfrm>
            <a:off x="6659902" y="1707018"/>
            <a:ext cx="2448272" cy="2018224"/>
          </a:xfrm>
          <a:prstGeom prst="rect">
            <a:avLst/>
          </a:prstGeom>
          <a:solidFill>
            <a:srgbClr val="458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27</a:t>
            </a:fld>
            <a:endParaRPr lang="zh-CN" altLang="en-US"/>
          </a:p>
        </p:txBody>
      </p:sp>
      <p:grpSp>
        <p:nvGrpSpPr>
          <p:cNvPr id="101" name="组合 100"/>
          <p:cNvGrpSpPr/>
          <p:nvPr/>
        </p:nvGrpSpPr>
        <p:grpSpPr>
          <a:xfrm>
            <a:off x="5656406" y="1707012"/>
            <a:ext cx="432048" cy="432834"/>
            <a:chOff x="6084168" y="1274820"/>
            <a:chExt cx="432048" cy="432834"/>
          </a:xfrm>
        </p:grpSpPr>
        <p:sp>
          <p:nvSpPr>
            <p:cNvPr id="102" name="椭圆 101"/>
            <p:cNvSpPr>
              <a:spLocks noChangeArrowheads="1"/>
            </p:cNvSpPr>
            <p:nvPr/>
          </p:nvSpPr>
          <p:spPr bwMode="auto">
            <a:xfrm>
              <a:off x="6084168" y="1274820"/>
              <a:ext cx="432048" cy="432834"/>
            </a:xfrm>
            <a:prstGeom prst="ellipse">
              <a:avLst/>
            </a:prstGeom>
            <a:solidFill>
              <a:srgbClr val="458088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03" name="Freeform 59"/>
            <p:cNvSpPr>
              <a:spLocks noChangeArrowheads="1"/>
            </p:cNvSpPr>
            <p:nvPr/>
          </p:nvSpPr>
          <p:spPr bwMode="auto">
            <a:xfrm>
              <a:off x="6190153" y="1365898"/>
              <a:ext cx="220079" cy="250679"/>
            </a:xfrm>
            <a:custGeom>
              <a:avLst/>
              <a:gdLst>
                <a:gd name="connsiteX0" fmla="*/ 188082 w 296863"/>
                <a:gd name="connsiteY0" fmla="*/ 277813 h 338138"/>
                <a:gd name="connsiteX1" fmla="*/ 292931 w 296863"/>
                <a:gd name="connsiteY1" fmla="*/ 277813 h 338138"/>
                <a:gd name="connsiteX2" fmla="*/ 296863 w 296863"/>
                <a:gd name="connsiteY2" fmla="*/ 281835 h 338138"/>
                <a:gd name="connsiteX3" fmla="*/ 296863 w 296863"/>
                <a:gd name="connsiteY3" fmla="*/ 334117 h 338138"/>
                <a:gd name="connsiteX4" fmla="*/ 292931 w 296863"/>
                <a:gd name="connsiteY4" fmla="*/ 338138 h 338138"/>
                <a:gd name="connsiteX5" fmla="*/ 188082 w 296863"/>
                <a:gd name="connsiteY5" fmla="*/ 338138 h 338138"/>
                <a:gd name="connsiteX6" fmla="*/ 184150 w 296863"/>
                <a:gd name="connsiteY6" fmla="*/ 334117 h 338138"/>
                <a:gd name="connsiteX7" fmla="*/ 184150 w 296863"/>
                <a:gd name="connsiteY7" fmla="*/ 281835 h 338138"/>
                <a:gd name="connsiteX8" fmla="*/ 188082 w 296863"/>
                <a:gd name="connsiteY8" fmla="*/ 277813 h 338138"/>
                <a:gd name="connsiteX9" fmla="*/ 62442 w 296863"/>
                <a:gd name="connsiteY9" fmla="*/ 277813 h 338138"/>
                <a:gd name="connsiteX10" fmla="*/ 172244 w 296863"/>
                <a:gd name="connsiteY10" fmla="*/ 277813 h 338138"/>
                <a:gd name="connsiteX11" fmla="*/ 176213 w 296863"/>
                <a:gd name="connsiteY11" fmla="*/ 281835 h 338138"/>
                <a:gd name="connsiteX12" fmla="*/ 176213 w 296863"/>
                <a:gd name="connsiteY12" fmla="*/ 334117 h 338138"/>
                <a:gd name="connsiteX13" fmla="*/ 172244 w 296863"/>
                <a:gd name="connsiteY13" fmla="*/ 338138 h 338138"/>
                <a:gd name="connsiteX14" fmla="*/ 62442 w 296863"/>
                <a:gd name="connsiteY14" fmla="*/ 338138 h 338138"/>
                <a:gd name="connsiteX15" fmla="*/ 57150 w 296863"/>
                <a:gd name="connsiteY15" fmla="*/ 334117 h 338138"/>
                <a:gd name="connsiteX16" fmla="*/ 57150 w 296863"/>
                <a:gd name="connsiteY16" fmla="*/ 281835 h 338138"/>
                <a:gd name="connsiteX17" fmla="*/ 62442 w 296863"/>
                <a:gd name="connsiteY17" fmla="*/ 277813 h 338138"/>
                <a:gd name="connsiteX18" fmla="*/ 3885 w 296863"/>
                <a:gd name="connsiteY18" fmla="*/ 277813 h 338138"/>
                <a:gd name="connsiteX19" fmla="*/ 45328 w 296863"/>
                <a:gd name="connsiteY19" fmla="*/ 277813 h 338138"/>
                <a:gd name="connsiteX20" fmla="*/ 49213 w 296863"/>
                <a:gd name="connsiteY20" fmla="*/ 281835 h 338138"/>
                <a:gd name="connsiteX21" fmla="*/ 49213 w 296863"/>
                <a:gd name="connsiteY21" fmla="*/ 334117 h 338138"/>
                <a:gd name="connsiteX22" fmla="*/ 45328 w 296863"/>
                <a:gd name="connsiteY22" fmla="*/ 338138 h 338138"/>
                <a:gd name="connsiteX23" fmla="*/ 3885 w 296863"/>
                <a:gd name="connsiteY23" fmla="*/ 338138 h 338138"/>
                <a:gd name="connsiteX24" fmla="*/ 0 w 296863"/>
                <a:gd name="connsiteY24" fmla="*/ 334117 h 338138"/>
                <a:gd name="connsiteX25" fmla="*/ 0 w 296863"/>
                <a:gd name="connsiteY25" fmla="*/ 281835 h 338138"/>
                <a:gd name="connsiteX26" fmla="*/ 3885 w 296863"/>
                <a:gd name="connsiteY26" fmla="*/ 277813 h 338138"/>
                <a:gd name="connsiteX27" fmla="*/ 251535 w 296863"/>
                <a:gd name="connsiteY27" fmla="*/ 209550 h 338138"/>
                <a:gd name="connsiteX28" fmla="*/ 292978 w 296863"/>
                <a:gd name="connsiteY28" fmla="*/ 209550 h 338138"/>
                <a:gd name="connsiteX29" fmla="*/ 296863 w 296863"/>
                <a:gd name="connsiteY29" fmla="*/ 213555 h 338138"/>
                <a:gd name="connsiteX30" fmla="*/ 296863 w 296863"/>
                <a:gd name="connsiteY30" fmla="*/ 264283 h 338138"/>
                <a:gd name="connsiteX31" fmla="*/ 292978 w 296863"/>
                <a:gd name="connsiteY31" fmla="*/ 268288 h 338138"/>
                <a:gd name="connsiteX32" fmla="*/ 251535 w 296863"/>
                <a:gd name="connsiteY32" fmla="*/ 268288 h 338138"/>
                <a:gd name="connsiteX33" fmla="*/ 247650 w 296863"/>
                <a:gd name="connsiteY33" fmla="*/ 264283 h 338138"/>
                <a:gd name="connsiteX34" fmla="*/ 247650 w 296863"/>
                <a:gd name="connsiteY34" fmla="*/ 213555 h 338138"/>
                <a:gd name="connsiteX35" fmla="*/ 251535 w 296863"/>
                <a:gd name="connsiteY35" fmla="*/ 209550 h 338138"/>
                <a:gd name="connsiteX36" fmla="*/ 124619 w 296863"/>
                <a:gd name="connsiteY36" fmla="*/ 209550 h 338138"/>
                <a:gd name="connsiteX37" fmla="*/ 234421 w 296863"/>
                <a:gd name="connsiteY37" fmla="*/ 209550 h 338138"/>
                <a:gd name="connsiteX38" fmla="*/ 239713 w 296863"/>
                <a:gd name="connsiteY38" fmla="*/ 213555 h 338138"/>
                <a:gd name="connsiteX39" fmla="*/ 239713 w 296863"/>
                <a:gd name="connsiteY39" fmla="*/ 264283 h 338138"/>
                <a:gd name="connsiteX40" fmla="*/ 234421 w 296863"/>
                <a:gd name="connsiteY40" fmla="*/ 268288 h 338138"/>
                <a:gd name="connsiteX41" fmla="*/ 124619 w 296863"/>
                <a:gd name="connsiteY41" fmla="*/ 268288 h 338138"/>
                <a:gd name="connsiteX42" fmla="*/ 120650 w 296863"/>
                <a:gd name="connsiteY42" fmla="*/ 264283 h 338138"/>
                <a:gd name="connsiteX43" fmla="*/ 120650 w 296863"/>
                <a:gd name="connsiteY43" fmla="*/ 213555 h 338138"/>
                <a:gd name="connsiteX44" fmla="*/ 124619 w 296863"/>
                <a:gd name="connsiteY44" fmla="*/ 209550 h 338138"/>
                <a:gd name="connsiteX45" fmla="*/ 3932 w 296863"/>
                <a:gd name="connsiteY45" fmla="*/ 209550 h 338138"/>
                <a:gd name="connsiteX46" fmla="*/ 108781 w 296863"/>
                <a:gd name="connsiteY46" fmla="*/ 209550 h 338138"/>
                <a:gd name="connsiteX47" fmla="*/ 112713 w 296863"/>
                <a:gd name="connsiteY47" fmla="*/ 213555 h 338138"/>
                <a:gd name="connsiteX48" fmla="*/ 112713 w 296863"/>
                <a:gd name="connsiteY48" fmla="*/ 264283 h 338138"/>
                <a:gd name="connsiteX49" fmla="*/ 108781 w 296863"/>
                <a:gd name="connsiteY49" fmla="*/ 268288 h 338138"/>
                <a:gd name="connsiteX50" fmla="*/ 3932 w 296863"/>
                <a:gd name="connsiteY50" fmla="*/ 268288 h 338138"/>
                <a:gd name="connsiteX51" fmla="*/ 0 w 296863"/>
                <a:gd name="connsiteY51" fmla="*/ 264283 h 338138"/>
                <a:gd name="connsiteX52" fmla="*/ 0 w 296863"/>
                <a:gd name="connsiteY52" fmla="*/ 213555 h 338138"/>
                <a:gd name="connsiteX53" fmla="*/ 3932 w 296863"/>
                <a:gd name="connsiteY53" fmla="*/ 209550 h 338138"/>
                <a:gd name="connsiteX54" fmla="*/ 100462 w 296863"/>
                <a:gd name="connsiteY54" fmla="*/ 0 h 338138"/>
                <a:gd name="connsiteX55" fmla="*/ 108367 w 296863"/>
                <a:gd name="connsiteY55" fmla="*/ 0 h 338138"/>
                <a:gd name="connsiteX56" fmla="*/ 183463 w 296863"/>
                <a:gd name="connsiteY56" fmla="*/ 60773 h 338138"/>
                <a:gd name="connsiteX57" fmla="*/ 217717 w 296863"/>
                <a:gd name="connsiteY57" fmla="*/ 96444 h 338138"/>
                <a:gd name="connsiteX58" fmla="*/ 242748 w 296863"/>
                <a:gd name="connsiteY58" fmla="*/ 85874 h 338138"/>
                <a:gd name="connsiteX59" fmla="*/ 248018 w 296863"/>
                <a:gd name="connsiteY59" fmla="*/ 85874 h 338138"/>
                <a:gd name="connsiteX60" fmla="*/ 271733 w 296863"/>
                <a:gd name="connsiteY60" fmla="*/ 140041 h 338138"/>
                <a:gd name="connsiteX61" fmla="*/ 246701 w 296863"/>
                <a:gd name="connsiteY61" fmla="*/ 195529 h 338138"/>
                <a:gd name="connsiteX62" fmla="*/ 242748 w 296863"/>
                <a:gd name="connsiteY62" fmla="*/ 196850 h 338138"/>
                <a:gd name="connsiteX63" fmla="*/ 170288 w 296863"/>
                <a:gd name="connsiteY63" fmla="*/ 196850 h 338138"/>
                <a:gd name="connsiteX64" fmla="*/ 166335 w 296863"/>
                <a:gd name="connsiteY64" fmla="*/ 194208 h 338138"/>
                <a:gd name="connsiteX65" fmla="*/ 166335 w 296863"/>
                <a:gd name="connsiteY65" fmla="*/ 190245 h 338138"/>
                <a:gd name="connsiteX66" fmla="*/ 178193 w 296863"/>
                <a:gd name="connsiteY66" fmla="*/ 161179 h 338138"/>
                <a:gd name="connsiteX67" fmla="*/ 175558 w 296863"/>
                <a:gd name="connsiteY67" fmla="*/ 147968 h 338138"/>
                <a:gd name="connsiteX68" fmla="*/ 161066 w 296863"/>
                <a:gd name="connsiteY68" fmla="*/ 151931 h 338138"/>
                <a:gd name="connsiteX69" fmla="*/ 141304 w 296863"/>
                <a:gd name="connsiteY69" fmla="*/ 142683 h 338138"/>
                <a:gd name="connsiteX70" fmla="*/ 137351 w 296863"/>
                <a:gd name="connsiteY70" fmla="*/ 118903 h 338138"/>
                <a:gd name="connsiteX71" fmla="*/ 120224 w 296863"/>
                <a:gd name="connsiteY71" fmla="*/ 146647 h 338138"/>
                <a:gd name="connsiteX72" fmla="*/ 133399 w 296863"/>
                <a:gd name="connsiteY72" fmla="*/ 190245 h 338138"/>
                <a:gd name="connsiteX73" fmla="*/ 134716 w 296863"/>
                <a:gd name="connsiteY73" fmla="*/ 194208 h 338138"/>
                <a:gd name="connsiteX74" fmla="*/ 130764 w 296863"/>
                <a:gd name="connsiteY74" fmla="*/ 196850 h 338138"/>
                <a:gd name="connsiteX75" fmla="*/ 59621 w 296863"/>
                <a:gd name="connsiteY75" fmla="*/ 196850 h 338138"/>
                <a:gd name="connsiteX76" fmla="*/ 56986 w 296863"/>
                <a:gd name="connsiteY76" fmla="*/ 195529 h 338138"/>
                <a:gd name="connsiteX77" fmla="*/ 24049 w 296863"/>
                <a:gd name="connsiteY77" fmla="*/ 110976 h 338138"/>
                <a:gd name="connsiteX78" fmla="*/ 71478 w 296863"/>
                <a:gd name="connsiteY78" fmla="*/ 50204 h 338138"/>
                <a:gd name="connsiteX79" fmla="*/ 76748 w 296863"/>
                <a:gd name="connsiteY79" fmla="*/ 50204 h 338138"/>
                <a:gd name="connsiteX80" fmla="*/ 78065 w 296863"/>
                <a:gd name="connsiteY80" fmla="*/ 55488 h 338138"/>
                <a:gd name="connsiteX81" fmla="*/ 74113 w 296863"/>
                <a:gd name="connsiteY81" fmla="*/ 85874 h 338138"/>
                <a:gd name="connsiteX82" fmla="*/ 89923 w 296863"/>
                <a:gd name="connsiteY82" fmla="*/ 91159 h 338138"/>
                <a:gd name="connsiteX83" fmla="*/ 114954 w 296863"/>
                <a:gd name="connsiteY83" fmla="*/ 75305 h 338138"/>
                <a:gd name="connsiteX84" fmla="*/ 97827 w 296863"/>
                <a:gd name="connsiteY84" fmla="*/ 7927 h 338138"/>
                <a:gd name="connsiteX85" fmla="*/ 96510 w 296863"/>
                <a:gd name="connsiteY85" fmla="*/ 2643 h 338138"/>
                <a:gd name="connsiteX86" fmla="*/ 100462 w 296863"/>
                <a:gd name="connsiteY86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96863" h="338138">
                  <a:moveTo>
                    <a:pt x="188082" y="277813"/>
                  </a:moveTo>
                  <a:cubicBezTo>
                    <a:pt x="188082" y="277813"/>
                    <a:pt x="188082" y="277813"/>
                    <a:pt x="292931" y="277813"/>
                  </a:cubicBezTo>
                  <a:cubicBezTo>
                    <a:pt x="295552" y="277813"/>
                    <a:pt x="296863" y="280494"/>
                    <a:pt x="296863" y="281835"/>
                  </a:cubicBezTo>
                  <a:cubicBezTo>
                    <a:pt x="296863" y="281835"/>
                    <a:pt x="296863" y="281835"/>
                    <a:pt x="296863" y="334117"/>
                  </a:cubicBezTo>
                  <a:cubicBezTo>
                    <a:pt x="296863" y="336798"/>
                    <a:pt x="295552" y="338138"/>
                    <a:pt x="292931" y="338138"/>
                  </a:cubicBezTo>
                  <a:cubicBezTo>
                    <a:pt x="292931" y="338138"/>
                    <a:pt x="292931" y="338138"/>
                    <a:pt x="188082" y="338138"/>
                  </a:cubicBezTo>
                  <a:cubicBezTo>
                    <a:pt x="185461" y="338138"/>
                    <a:pt x="184150" y="336798"/>
                    <a:pt x="184150" y="334117"/>
                  </a:cubicBezTo>
                  <a:cubicBezTo>
                    <a:pt x="184150" y="334117"/>
                    <a:pt x="184150" y="334117"/>
                    <a:pt x="184150" y="281835"/>
                  </a:cubicBezTo>
                  <a:cubicBezTo>
                    <a:pt x="184150" y="280494"/>
                    <a:pt x="185461" y="277813"/>
                    <a:pt x="188082" y="277813"/>
                  </a:cubicBezTo>
                  <a:close/>
                  <a:moveTo>
                    <a:pt x="62442" y="277813"/>
                  </a:moveTo>
                  <a:cubicBezTo>
                    <a:pt x="62442" y="277813"/>
                    <a:pt x="62442" y="277813"/>
                    <a:pt x="172244" y="277813"/>
                  </a:cubicBezTo>
                  <a:cubicBezTo>
                    <a:pt x="173567" y="277813"/>
                    <a:pt x="176213" y="280494"/>
                    <a:pt x="176213" y="281835"/>
                  </a:cubicBezTo>
                  <a:cubicBezTo>
                    <a:pt x="176213" y="281835"/>
                    <a:pt x="176213" y="281835"/>
                    <a:pt x="176213" y="334117"/>
                  </a:cubicBezTo>
                  <a:cubicBezTo>
                    <a:pt x="176213" y="336798"/>
                    <a:pt x="173567" y="338138"/>
                    <a:pt x="172244" y="338138"/>
                  </a:cubicBezTo>
                  <a:cubicBezTo>
                    <a:pt x="172244" y="338138"/>
                    <a:pt x="172244" y="338138"/>
                    <a:pt x="62442" y="338138"/>
                  </a:cubicBezTo>
                  <a:cubicBezTo>
                    <a:pt x="59796" y="338138"/>
                    <a:pt x="57150" y="336798"/>
                    <a:pt x="57150" y="334117"/>
                  </a:cubicBezTo>
                  <a:cubicBezTo>
                    <a:pt x="57150" y="334117"/>
                    <a:pt x="57150" y="334117"/>
                    <a:pt x="57150" y="281835"/>
                  </a:cubicBezTo>
                  <a:cubicBezTo>
                    <a:pt x="57150" y="280494"/>
                    <a:pt x="59796" y="277813"/>
                    <a:pt x="62442" y="277813"/>
                  </a:cubicBezTo>
                  <a:close/>
                  <a:moveTo>
                    <a:pt x="3885" y="277813"/>
                  </a:moveTo>
                  <a:cubicBezTo>
                    <a:pt x="3885" y="277813"/>
                    <a:pt x="3885" y="277813"/>
                    <a:pt x="45328" y="277813"/>
                  </a:cubicBezTo>
                  <a:cubicBezTo>
                    <a:pt x="47918" y="277813"/>
                    <a:pt x="49213" y="280494"/>
                    <a:pt x="49213" y="281835"/>
                  </a:cubicBezTo>
                  <a:cubicBezTo>
                    <a:pt x="49213" y="281835"/>
                    <a:pt x="49213" y="281835"/>
                    <a:pt x="49213" y="334117"/>
                  </a:cubicBezTo>
                  <a:cubicBezTo>
                    <a:pt x="49213" y="336798"/>
                    <a:pt x="47918" y="338138"/>
                    <a:pt x="45328" y="338138"/>
                  </a:cubicBezTo>
                  <a:cubicBezTo>
                    <a:pt x="45328" y="338138"/>
                    <a:pt x="45328" y="338138"/>
                    <a:pt x="3885" y="338138"/>
                  </a:cubicBezTo>
                  <a:cubicBezTo>
                    <a:pt x="1295" y="338138"/>
                    <a:pt x="0" y="336798"/>
                    <a:pt x="0" y="334117"/>
                  </a:cubicBezTo>
                  <a:cubicBezTo>
                    <a:pt x="0" y="334117"/>
                    <a:pt x="0" y="334117"/>
                    <a:pt x="0" y="281835"/>
                  </a:cubicBezTo>
                  <a:cubicBezTo>
                    <a:pt x="0" y="280494"/>
                    <a:pt x="1295" y="277813"/>
                    <a:pt x="3885" y="277813"/>
                  </a:cubicBezTo>
                  <a:close/>
                  <a:moveTo>
                    <a:pt x="251535" y="209550"/>
                  </a:moveTo>
                  <a:cubicBezTo>
                    <a:pt x="251535" y="209550"/>
                    <a:pt x="251535" y="209550"/>
                    <a:pt x="292978" y="209550"/>
                  </a:cubicBezTo>
                  <a:cubicBezTo>
                    <a:pt x="295568" y="209550"/>
                    <a:pt x="296863" y="210885"/>
                    <a:pt x="296863" y="213555"/>
                  </a:cubicBezTo>
                  <a:cubicBezTo>
                    <a:pt x="296863" y="213555"/>
                    <a:pt x="296863" y="213555"/>
                    <a:pt x="296863" y="264283"/>
                  </a:cubicBezTo>
                  <a:cubicBezTo>
                    <a:pt x="296863" y="266953"/>
                    <a:pt x="295568" y="268288"/>
                    <a:pt x="292978" y="268288"/>
                  </a:cubicBezTo>
                  <a:cubicBezTo>
                    <a:pt x="292978" y="268288"/>
                    <a:pt x="292978" y="268288"/>
                    <a:pt x="251535" y="268288"/>
                  </a:cubicBezTo>
                  <a:cubicBezTo>
                    <a:pt x="248945" y="268288"/>
                    <a:pt x="247650" y="266953"/>
                    <a:pt x="247650" y="264283"/>
                  </a:cubicBezTo>
                  <a:cubicBezTo>
                    <a:pt x="247650" y="264283"/>
                    <a:pt x="247650" y="264283"/>
                    <a:pt x="247650" y="213555"/>
                  </a:cubicBezTo>
                  <a:cubicBezTo>
                    <a:pt x="247650" y="210885"/>
                    <a:pt x="248945" y="209550"/>
                    <a:pt x="251535" y="209550"/>
                  </a:cubicBezTo>
                  <a:close/>
                  <a:moveTo>
                    <a:pt x="124619" y="209550"/>
                  </a:moveTo>
                  <a:lnTo>
                    <a:pt x="234421" y="209550"/>
                  </a:lnTo>
                  <a:cubicBezTo>
                    <a:pt x="237067" y="209550"/>
                    <a:pt x="239713" y="210885"/>
                    <a:pt x="239713" y="213555"/>
                  </a:cubicBezTo>
                  <a:cubicBezTo>
                    <a:pt x="239713" y="213555"/>
                    <a:pt x="239713" y="213555"/>
                    <a:pt x="239713" y="264283"/>
                  </a:cubicBezTo>
                  <a:cubicBezTo>
                    <a:pt x="239713" y="266953"/>
                    <a:pt x="237067" y="268288"/>
                    <a:pt x="234421" y="268288"/>
                  </a:cubicBezTo>
                  <a:cubicBezTo>
                    <a:pt x="234421" y="268288"/>
                    <a:pt x="234421" y="268288"/>
                    <a:pt x="124619" y="268288"/>
                  </a:cubicBezTo>
                  <a:cubicBezTo>
                    <a:pt x="123296" y="268288"/>
                    <a:pt x="120650" y="266953"/>
                    <a:pt x="120650" y="264283"/>
                  </a:cubicBezTo>
                  <a:cubicBezTo>
                    <a:pt x="120650" y="264283"/>
                    <a:pt x="120650" y="264283"/>
                    <a:pt x="120650" y="213555"/>
                  </a:cubicBezTo>
                  <a:cubicBezTo>
                    <a:pt x="120650" y="210885"/>
                    <a:pt x="123296" y="209550"/>
                    <a:pt x="124619" y="209550"/>
                  </a:cubicBezTo>
                  <a:close/>
                  <a:moveTo>
                    <a:pt x="3932" y="209550"/>
                  </a:moveTo>
                  <a:cubicBezTo>
                    <a:pt x="3932" y="209550"/>
                    <a:pt x="3932" y="209550"/>
                    <a:pt x="108781" y="209550"/>
                  </a:cubicBezTo>
                  <a:cubicBezTo>
                    <a:pt x="111402" y="209550"/>
                    <a:pt x="112713" y="210885"/>
                    <a:pt x="112713" y="213555"/>
                  </a:cubicBezTo>
                  <a:cubicBezTo>
                    <a:pt x="112713" y="213555"/>
                    <a:pt x="112713" y="213555"/>
                    <a:pt x="112713" y="264283"/>
                  </a:cubicBezTo>
                  <a:cubicBezTo>
                    <a:pt x="112713" y="266953"/>
                    <a:pt x="111402" y="268288"/>
                    <a:pt x="108781" y="268288"/>
                  </a:cubicBezTo>
                  <a:cubicBezTo>
                    <a:pt x="108781" y="268288"/>
                    <a:pt x="108781" y="268288"/>
                    <a:pt x="3932" y="268288"/>
                  </a:cubicBezTo>
                  <a:cubicBezTo>
                    <a:pt x="1311" y="268288"/>
                    <a:pt x="0" y="266953"/>
                    <a:pt x="0" y="264283"/>
                  </a:cubicBezTo>
                  <a:cubicBezTo>
                    <a:pt x="0" y="264283"/>
                    <a:pt x="0" y="264283"/>
                    <a:pt x="0" y="213555"/>
                  </a:cubicBezTo>
                  <a:cubicBezTo>
                    <a:pt x="0" y="210885"/>
                    <a:pt x="1311" y="209550"/>
                    <a:pt x="3932" y="209550"/>
                  </a:cubicBezTo>
                  <a:close/>
                  <a:moveTo>
                    <a:pt x="100462" y="0"/>
                  </a:moveTo>
                  <a:cubicBezTo>
                    <a:pt x="103097" y="0"/>
                    <a:pt x="105732" y="0"/>
                    <a:pt x="108367" y="0"/>
                  </a:cubicBezTo>
                  <a:cubicBezTo>
                    <a:pt x="149208" y="0"/>
                    <a:pt x="168970" y="34350"/>
                    <a:pt x="183463" y="60773"/>
                  </a:cubicBezTo>
                  <a:cubicBezTo>
                    <a:pt x="195320" y="80590"/>
                    <a:pt x="204542" y="96444"/>
                    <a:pt x="217717" y="96444"/>
                  </a:cubicBezTo>
                  <a:cubicBezTo>
                    <a:pt x="225621" y="96444"/>
                    <a:pt x="233526" y="93801"/>
                    <a:pt x="242748" y="85874"/>
                  </a:cubicBezTo>
                  <a:cubicBezTo>
                    <a:pt x="244066" y="84553"/>
                    <a:pt x="246701" y="84553"/>
                    <a:pt x="248018" y="85874"/>
                  </a:cubicBezTo>
                  <a:cubicBezTo>
                    <a:pt x="249336" y="87196"/>
                    <a:pt x="271733" y="108334"/>
                    <a:pt x="271733" y="140041"/>
                  </a:cubicBezTo>
                  <a:cubicBezTo>
                    <a:pt x="273050" y="159858"/>
                    <a:pt x="263828" y="178354"/>
                    <a:pt x="246701" y="195529"/>
                  </a:cubicBezTo>
                  <a:cubicBezTo>
                    <a:pt x="245383" y="196850"/>
                    <a:pt x="244066" y="196850"/>
                    <a:pt x="242748" y="196850"/>
                  </a:cubicBezTo>
                  <a:cubicBezTo>
                    <a:pt x="242748" y="196850"/>
                    <a:pt x="242748" y="196850"/>
                    <a:pt x="170288" y="196850"/>
                  </a:cubicBezTo>
                  <a:cubicBezTo>
                    <a:pt x="167653" y="196850"/>
                    <a:pt x="166335" y="196850"/>
                    <a:pt x="166335" y="194208"/>
                  </a:cubicBezTo>
                  <a:cubicBezTo>
                    <a:pt x="165018" y="192887"/>
                    <a:pt x="166335" y="191566"/>
                    <a:pt x="166335" y="190245"/>
                  </a:cubicBezTo>
                  <a:cubicBezTo>
                    <a:pt x="174240" y="182318"/>
                    <a:pt x="178193" y="171749"/>
                    <a:pt x="178193" y="161179"/>
                  </a:cubicBezTo>
                  <a:cubicBezTo>
                    <a:pt x="178193" y="155895"/>
                    <a:pt x="176875" y="150610"/>
                    <a:pt x="175558" y="147968"/>
                  </a:cubicBezTo>
                  <a:cubicBezTo>
                    <a:pt x="170288" y="150610"/>
                    <a:pt x="165018" y="151931"/>
                    <a:pt x="161066" y="151931"/>
                  </a:cubicBezTo>
                  <a:cubicBezTo>
                    <a:pt x="153161" y="151931"/>
                    <a:pt x="146574" y="149289"/>
                    <a:pt x="141304" y="142683"/>
                  </a:cubicBezTo>
                  <a:cubicBezTo>
                    <a:pt x="137351" y="136078"/>
                    <a:pt x="136034" y="128151"/>
                    <a:pt x="137351" y="118903"/>
                  </a:cubicBezTo>
                  <a:cubicBezTo>
                    <a:pt x="128129" y="124187"/>
                    <a:pt x="121542" y="134757"/>
                    <a:pt x="120224" y="146647"/>
                  </a:cubicBezTo>
                  <a:cubicBezTo>
                    <a:pt x="116272" y="163822"/>
                    <a:pt x="121542" y="179675"/>
                    <a:pt x="133399" y="190245"/>
                  </a:cubicBezTo>
                  <a:cubicBezTo>
                    <a:pt x="134716" y="190245"/>
                    <a:pt x="134716" y="192887"/>
                    <a:pt x="134716" y="194208"/>
                  </a:cubicBezTo>
                  <a:cubicBezTo>
                    <a:pt x="133399" y="195529"/>
                    <a:pt x="132081" y="196850"/>
                    <a:pt x="130764" y="196850"/>
                  </a:cubicBezTo>
                  <a:cubicBezTo>
                    <a:pt x="130764" y="196850"/>
                    <a:pt x="130764" y="196850"/>
                    <a:pt x="59621" y="196850"/>
                  </a:cubicBezTo>
                  <a:cubicBezTo>
                    <a:pt x="58303" y="196850"/>
                    <a:pt x="56986" y="196850"/>
                    <a:pt x="56986" y="195529"/>
                  </a:cubicBezTo>
                  <a:cubicBezTo>
                    <a:pt x="55669" y="194208"/>
                    <a:pt x="17462" y="154574"/>
                    <a:pt x="24049" y="110976"/>
                  </a:cubicBezTo>
                  <a:cubicBezTo>
                    <a:pt x="28002" y="87196"/>
                    <a:pt x="43811" y="66057"/>
                    <a:pt x="71478" y="50204"/>
                  </a:cubicBezTo>
                  <a:cubicBezTo>
                    <a:pt x="72796" y="48882"/>
                    <a:pt x="75430" y="48882"/>
                    <a:pt x="76748" y="50204"/>
                  </a:cubicBezTo>
                  <a:cubicBezTo>
                    <a:pt x="78065" y="51525"/>
                    <a:pt x="78065" y="54167"/>
                    <a:pt x="78065" y="55488"/>
                  </a:cubicBezTo>
                  <a:cubicBezTo>
                    <a:pt x="75430" y="60773"/>
                    <a:pt x="68843" y="76626"/>
                    <a:pt x="74113" y="85874"/>
                  </a:cubicBezTo>
                  <a:cubicBezTo>
                    <a:pt x="76748" y="89838"/>
                    <a:pt x="82018" y="91159"/>
                    <a:pt x="89923" y="91159"/>
                  </a:cubicBezTo>
                  <a:cubicBezTo>
                    <a:pt x="101780" y="91159"/>
                    <a:pt x="109685" y="85874"/>
                    <a:pt x="114954" y="75305"/>
                  </a:cubicBezTo>
                  <a:cubicBezTo>
                    <a:pt x="121542" y="60773"/>
                    <a:pt x="118907" y="33029"/>
                    <a:pt x="97827" y="7927"/>
                  </a:cubicBezTo>
                  <a:cubicBezTo>
                    <a:pt x="96510" y="6606"/>
                    <a:pt x="96510" y="3964"/>
                    <a:pt x="96510" y="2643"/>
                  </a:cubicBezTo>
                  <a:cubicBezTo>
                    <a:pt x="97827" y="1321"/>
                    <a:pt x="99145" y="0"/>
                    <a:pt x="1004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lIns="34290" tIns="17145" rIns="34290" bIns="17145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4360262" y="1707405"/>
            <a:ext cx="432048" cy="432048"/>
            <a:chOff x="4788024" y="1275213"/>
            <a:chExt cx="432048" cy="432048"/>
          </a:xfrm>
        </p:grpSpPr>
        <p:sp>
          <p:nvSpPr>
            <p:cNvPr id="105" name="椭圆 104"/>
            <p:cNvSpPr>
              <a:spLocks noChangeArrowheads="1"/>
            </p:cNvSpPr>
            <p:nvPr/>
          </p:nvSpPr>
          <p:spPr bwMode="auto">
            <a:xfrm>
              <a:off x="4788024" y="1275213"/>
              <a:ext cx="432048" cy="432048"/>
            </a:xfrm>
            <a:prstGeom prst="ellipse">
              <a:avLst/>
            </a:prstGeom>
            <a:solidFill>
              <a:srgbClr val="458088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06" name="Freeform 110"/>
            <p:cNvSpPr>
              <a:spLocks noChangeArrowheads="1"/>
            </p:cNvSpPr>
            <p:nvPr/>
          </p:nvSpPr>
          <p:spPr bwMode="auto">
            <a:xfrm>
              <a:off x="4908677" y="1365898"/>
              <a:ext cx="196478" cy="250679"/>
            </a:xfrm>
            <a:custGeom>
              <a:avLst/>
              <a:gdLst>
                <a:gd name="connsiteX0" fmla="*/ 141288 w 263525"/>
                <a:gd name="connsiteY0" fmla="*/ 169534 h 336221"/>
                <a:gd name="connsiteX1" fmla="*/ 141288 w 263525"/>
                <a:gd name="connsiteY1" fmla="*/ 310822 h 336221"/>
                <a:gd name="connsiteX2" fmla="*/ 241301 w 263525"/>
                <a:gd name="connsiteY2" fmla="*/ 169534 h 336221"/>
                <a:gd name="connsiteX3" fmla="*/ 141288 w 263525"/>
                <a:gd name="connsiteY3" fmla="*/ 169534 h 336221"/>
                <a:gd name="connsiteX4" fmla="*/ 22225 w 263525"/>
                <a:gd name="connsiteY4" fmla="*/ 169534 h 336221"/>
                <a:gd name="connsiteX5" fmla="*/ 120650 w 263525"/>
                <a:gd name="connsiteY5" fmla="*/ 310822 h 336221"/>
                <a:gd name="connsiteX6" fmla="*/ 120650 w 263525"/>
                <a:gd name="connsiteY6" fmla="*/ 169534 h 336221"/>
                <a:gd name="connsiteX7" fmla="*/ 22225 w 263525"/>
                <a:gd name="connsiteY7" fmla="*/ 169534 h 336221"/>
                <a:gd name="connsiteX8" fmla="*/ 141288 w 263525"/>
                <a:gd name="connsiteY8" fmla="*/ 26659 h 336221"/>
                <a:gd name="connsiteX9" fmla="*/ 141288 w 263525"/>
                <a:gd name="connsiteY9" fmla="*/ 147309 h 336221"/>
                <a:gd name="connsiteX10" fmla="*/ 241301 w 263525"/>
                <a:gd name="connsiteY10" fmla="*/ 147309 h 336221"/>
                <a:gd name="connsiteX11" fmla="*/ 241301 w 263525"/>
                <a:gd name="connsiteY11" fmla="*/ 64759 h 336221"/>
                <a:gd name="connsiteX12" fmla="*/ 120650 w 263525"/>
                <a:gd name="connsiteY12" fmla="*/ 26659 h 336221"/>
                <a:gd name="connsiteX13" fmla="*/ 22225 w 263525"/>
                <a:gd name="connsiteY13" fmla="*/ 64759 h 336221"/>
                <a:gd name="connsiteX14" fmla="*/ 22225 w 263525"/>
                <a:gd name="connsiteY14" fmla="*/ 147309 h 336221"/>
                <a:gd name="connsiteX15" fmla="*/ 120650 w 263525"/>
                <a:gd name="connsiteY15" fmla="*/ 147309 h 336221"/>
                <a:gd name="connsiteX16" fmla="*/ 127809 w 263525"/>
                <a:gd name="connsiteY16" fmla="*/ 986 h 336221"/>
                <a:gd name="connsiteX17" fmla="*/ 135715 w 263525"/>
                <a:gd name="connsiteY17" fmla="*/ 986 h 336221"/>
                <a:gd name="connsiteX18" fmla="*/ 256937 w 263525"/>
                <a:gd name="connsiteY18" fmla="*/ 46998 h 336221"/>
                <a:gd name="connsiteX19" fmla="*/ 263525 w 263525"/>
                <a:gd name="connsiteY19" fmla="*/ 57515 h 336221"/>
                <a:gd name="connsiteX20" fmla="*/ 263525 w 263525"/>
                <a:gd name="connsiteY20" fmla="*/ 164002 h 336221"/>
                <a:gd name="connsiteX21" fmla="*/ 227949 w 263525"/>
                <a:gd name="connsiteY21" fmla="*/ 271803 h 336221"/>
                <a:gd name="connsiteX22" fmla="*/ 134398 w 263525"/>
                <a:gd name="connsiteY22" fmla="*/ 336221 h 336221"/>
                <a:gd name="connsiteX23" fmla="*/ 131762 w 263525"/>
                <a:gd name="connsiteY23" fmla="*/ 336221 h 336221"/>
                <a:gd name="connsiteX24" fmla="*/ 129127 w 263525"/>
                <a:gd name="connsiteY24" fmla="*/ 336221 h 336221"/>
                <a:gd name="connsiteX25" fmla="*/ 35576 w 263525"/>
                <a:gd name="connsiteY25" fmla="*/ 271803 h 336221"/>
                <a:gd name="connsiteX26" fmla="*/ 0 w 263525"/>
                <a:gd name="connsiteY26" fmla="*/ 164002 h 336221"/>
                <a:gd name="connsiteX27" fmla="*/ 0 w 263525"/>
                <a:gd name="connsiteY27" fmla="*/ 57515 h 336221"/>
                <a:gd name="connsiteX28" fmla="*/ 6588 w 263525"/>
                <a:gd name="connsiteY28" fmla="*/ 46998 h 336221"/>
                <a:gd name="connsiteX29" fmla="*/ 127809 w 263525"/>
                <a:gd name="connsiteY29" fmla="*/ 986 h 336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63525" h="336221">
                  <a:moveTo>
                    <a:pt x="141288" y="169534"/>
                  </a:moveTo>
                  <a:cubicBezTo>
                    <a:pt x="141288" y="169534"/>
                    <a:pt x="141288" y="169534"/>
                    <a:pt x="141288" y="310822"/>
                  </a:cubicBezTo>
                  <a:cubicBezTo>
                    <a:pt x="199963" y="287054"/>
                    <a:pt x="239968" y="231595"/>
                    <a:pt x="241301" y="169534"/>
                  </a:cubicBezTo>
                  <a:cubicBezTo>
                    <a:pt x="241301" y="169534"/>
                    <a:pt x="241301" y="169534"/>
                    <a:pt x="141288" y="169534"/>
                  </a:cubicBezTo>
                  <a:close/>
                  <a:moveTo>
                    <a:pt x="22225" y="169534"/>
                  </a:moveTo>
                  <a:cubicBezTo>
                    <a:pt x="23537" y="231595"/>
                    <a:pt x="62907" y="287054"/>
                    <a:pt x="120650" y="310822"/>
                  </a:cubicBezTo>
                  <a:cubicBezTo>
                    <a:pt x="120650" y="310822"/>
                    <a:pt x="120650" y="310822"/>
                    <a:pt x="120650" y="169534"/>
                  </a:cubicBezTo>
                  <a:cubicBezTo>
                    <a:pt x="120650" y="169534"/>
                    <a:pt x="120650" y="169534"/>
                    <a:pt x="22225" y="169534"/>
                  </a:cubicBezTo>
                  <a:close/>
                  <a:moveTo>
                    <a:pt x="141288" y="26659"/>
                  </a:moveTo>
                  <a:lnTo>
                    <a:pt x="141288" y="147309"/>
                  </a:lnTo>
                  <a:lnTo>
                    <a:pt x="241301" y="147309"/>
                  </a:lnTo>
                  <a:lnTo>
                    <a:pt x="241301" y="64759"/>
                  </a:lnTo>
                  <a:close/>
                  <a:moveTo>
                    <a:pt x="120650" y="26659"/>
                  </a:moveTo>
                  <a:lnTo>
                    <a:pt x="22225" y="64759"/>
                  </a:lnTo>
                  <a:lnTo>
                    <a:pt x="22225" y="147309"/>
                  </a:lnTo>
                  <a:lnTo>
                    <a:pt x="120650" y="147309"/>
                  </a:lnTo>
                  <a:close/>
                  <a:moveTo>
                    <a:pt x="127809" y="986"/>
                  </a:moveTo>
                  <a:cubicBezTo>
                    <a:pt x="130445" y="-329"/>
                    <a:pt x="133080" y="-329"/>
                    <a:pt x="135715" y="986"/>
                  </a:cubicBezTo>
                  <a:cubicBezTo>
                    <a:pt x="135715" y="986"/>
                    <a:pt x="135715" y="986"/>
                    <a:pt x="256937" y="46998"/>
                  </a:cubicBezTo>
                  <a:cubicBezTo>
                    <a:pt x="260890" y="48313"/>
                    <a:pt x="263525" y="52257"/>
                    <a:pt x="263525" y="57515"/>
                  </a:cubicBezTo>
                  <a:cubicBezTo>
                    <a:pt x="263525" y="57515"/>
                    <a:pt x="263525" y="57515"/>
                    <a:pt x="263525" y="164002"/>
                  </a:cubicBezTo>
                  <a:cubicBezTo>
                    <a:pt x="263525" y="203442"/>
                    <a:pt x="251667" y="240252"/>
                    <a:pt x="227949" y="271803"/>
                  </a:cubicBezTo>
                  <a:cubicBezTo>
                    <a:pt x="204232" y="302040"/>
                    <a:pt x="172609" y="324389"/>
                    <a:pt x="134398" y="336221"/>
                  </a:cubicBezTo>
                  <a:cubicBezTo>
                    <a:pt x="134398" y="336221"/>
                    <a:pt x="133080" y="336221"/>
                    <a:pt x="131762" y="336221"/>
                  </a:cubicBezTo>
                  <a:cubicBezTo>
                    <a:pt x="130445" y="336221"/>
                    <a:pt x="129127" y="336221"/>
                    <a:pt x="129127" y="336221"/>
                  </a:cubicBezTo>
                  <a:cubicBezTo>
                    <a:pt x="90916" y="324389"/>
                    <a:pt x="59293" y="302040"/>
                    <a:pt x="35576" y="271803"/>
                  </a:cubicBezTo>
                  <a:cubicBezTo>
                    <a:pt x="11858" y="240252"/>
                    <a:pt x="0" y="203442"/>
                    <a:pt x="0" y="164002"/>
                  </a:cubicBezTo>
                  <a:cubicBezTo>
                    <a:pt x="0" y="164002"/>
                    <a:pt x="0" y="164002"/>
                    <a:pt x="0" y="57515"/>
                  </a:cubicBezTo>
                  <a:cubicBezTo>
                    <a:pt x="0" y="52257"/>
                    <a:pt x="2635" y="48313"/>
                    <a:pt x="6588" y="46998"/>
                  </a:cubicBezTo>
                  <a:cubicBezTo>
                    <a:pt x="6588" y="46998"/>
                    <a:pt x="6588" y="46998"/>
                    <a:pt x="127809" y="9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lIns="34290" tIns="17145" rIns="34290" bIns="17145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5008334" y="1707012"/>
            <a:ext cx="432833" cy="432834"/>
            <a:chOff x="5436096" y="1274820"/>
            <a:chExt cx="432833" cy="432834"/>
          </a:xfrm>
        </p:grpSpPr>
        <p:sp>
          <p:nvSpPr>
            <p:cNvPr id="108" name="椭圆 107"/>
            <p:cNvSpPr>
              <a:spLocks noChangeArrowheads="1"/>
            </p:cNvSpPr>
            <p:nvPr/>
          </p:nvSpPr>
          <p:spPr bwMode="auto">
            <a:xfrm>
              <a:off x="5436096" y="1274820"/>
              <a:ext cx="432833" cy="432834"/>
            </a:xfrm>
            <a:prstGeom prst="ellipse">
              <a:avLst/>
            </a:prstGeom>
            <a:solidFill>
              <a:srgbClr val="45808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09" name="Freeform 16"/>
            <p:cNvSpPr>
              <a:spLocks noChangeArrowheads="1"/>
            </p:cNvSpPr>
            <p:nvPr/>
          </p:nvSpPr>
          <p:spPr bwMode="auto">
            <a:xfrm>
              <a:off x="5538979" y="1378238"/>
              <a:ext cx="227065" cy="225998"/>
            </a:xfrm>
            <a:custGeom>
              <a:avLst/>
              <a:gdLst>
                <a:gd name="connsiteX0" fmla="*/ 169862 w 338138"/>
                <a:gd name="connsiteY0" fmla="*/ 192088 h 336550"/>
                <a:gd name="connsiteX1" fmla="*/ 160337 w 338138"/>
                <a:gd name="connsiteY1" fmla="*/ 201349 h 336550"/>
                <a:gd name="connsiteX2" fmla="*/ 160337 w 338138"/>
                <a:gd name="connsiteY2" fmla="*/ 206640 h 336550"/>
                <a:gd name="connsiteX3" fmla="*/ 169862 w 338138"/>
                <a:gd name="connsiteY3" fmla="*/ 215901 h 336550"/>
                <a:gd name="connsiteX4" fmla="*/ 179387 w 338138"/>
                <a:gd name="connsiteY4" fmla="*/ 206640 h 336550"/>
                <a:gd name="connsiteX5" fmla="*/ 179387 w 338138"/>
                <a:gd name="connsiteY5" fmla="*/ 201349 h 336550"/>
                <a:gd name="connsiteX6" fmla="*/ 169862 w 338138"/>
                <a:gd name="connsiteY6" fmla="*/ 192088 h 336550"/>
                <a:gd name="connsiteX7" fmla="*/ 169862 w 338138"/>
                <a:gd name="connsiteY7" fmla="*/ 82551 h 336550"/>
                <a:gd name="connsiteX8" fmla="*/ 160337 w 338138"/>
                <a:gd name="connsiteY8" fmla="*/ 91787 h 336550"/>
                <a:gd name="connsiteX9" fmla="*/ 160337 w 338138"/>
                <a:gd name="connsiteY9" fmla="*/ 174915 h 336550"/>
                <a:gd name="connsiteX10" fmla="*/ 169862 w 338138"/>
                <a:gd name="connsiteY10" fmla="*/ 184151 h 336550"/>
                <a:gd name="connsiteX11" fmla="*/ 179387 w 338138"/>
                <a:gd name="connsiteY11" fmla="*/ 174915 h 336550"/>
                <a:gd name="connsiteX12" fmla="*/ 179387 w 338138"/>
                <a:gd name="connsiteY12" fmla="*/ 91787 h 336550"/>
                <a:gd name="connsiteX13" fmla="*/ 169862 w 338138"/>
                <a:gd name="connsiteY13" fmla="*/ 82551 h 336550"/>
                <a:gd name="connsiteX14" fmla="*/ 171696 w 338138"/>
                <a:gd name="connsiteY14" fmla="*/ 47626 h 336550"/>
                <a:gd name="connsiteX15" fmla="*/ 199279 w 338138"/>
                <a:gd name="connsiteY15" fmla="*/ 68653 h 336550"/>
                <a:gd name="connsiteX16" fmla="*/ 200592 w 338138"/>
                <a:gd name="connsiteY16" fmla="*/ 69967 h 336550"/>
                <a:gd name="connsiteX17" fmla="*/ 275460 w 338138"/>
                <a:gd name="connsiteY17" fmla="*/ 201383 h 336550"/>
                <a:gd name="connsiteX18" fmla="*/ 279400 w 338138"/>
                <a:gd name="connsiteY18" fmla="*/ 217153 h 336550"/>
                <a:gd name="connsiteX19" fmla="*/ 250504 w 338138"/>
                <a:gd name="connsiteY19" fmla="*/ 246064 h 336550"/>
                <a:gd name="connsiteX20" fmla="*/ 87634 w 338138"/>
                <a:gd name="connsiteY20" fmla="*/ 246064 h 336550"/>
                <a:gd name="connsiteX21" fmla="*/ 58737 w 338138"/>
                <a:gd name="connsiteY21" fmla="*/ 217153 h 336550"/>
                <a:gd name="connsiteX22" fmla="*/ 65305 w 338138"/>
                <a:gd name="connsiteY22" fmla="*/ 198754 h 336550"/>
                <a:gd name="connsiteX23" fmla="*/ 65305 w 338138"/>
                <a:gd name="connsiteY23" fmla="*/ 197440 h 336550"/>
                <a:gd name="connsiteX24" fmla="*/ 138859 w 338138"/>
                <a:gd name="connsiteY24" fmla="*/ 73909 h 336550"/>
                <a:gd name="connsiteX25" fmla="*/ 144113 w 338138"/>
                <a:gd name="connsiteY25" fmla="*/ 68653 h 336550"/>
                <a:gd name="connsiteX26" fmla="*/ 145426 w 338138"/>
                <a:gd name="connsiteY26" fmla="*/ 66024 h 336550"/>
                <a:gd name="connsiteX27" fmla="*/ 171696 w 338138"/>
                <a:gd name="connsiteY27" fmla="*/ 47626 h 336550"/>
                <a:gd name="connsiteX28" fmla="*/ 172492 w 338138"/>
                <a:gd name="connsiteY28" fmla="*/ 28576 h 336550"/>
                <a:gd name="connsiteX29" fmla="*/ 129100 w 338138"/>
                <a:gd name="connsiteY29" fmla="*/ 57648 h 336550"/>
                <a:gd name="connsiteX30" fmla="*/ 125156 w 338138"/>
                <a:gd name="connsiteY30" fmla="*/ 60291 h 336550"/>
                <a:gd name="connsiteX31" fmla="*/ 50206 w 338138"/>
                <a:gd name="connsiteY31" fmla="*/ 187149 h 336550"/>
                <a:gd name="connsiteX32" fmla="*/ 39687 w 338138"/>
                <a:gd name="connsiteY32" fmla="*/ 217542 h 336550"/>
                <a:gd name="connsiteX33" fmla="*/ 88339 w 338138"/>
                <a:gd name="connsiteY33" fmla="*/ 265114 h 336550"/>
                <a:gd name="connsiteX34" fmla="*/ 251386 w 338138"/>
                <a:gd name="connsiteY34" fmla="*/ 265114 h 336550"/>
                <a:gd name="connsiteX35" fmla="*/ 300037 w 338138"/>
                <a:gd name="connsiteY35" fmla="*/ 217542 h 336550"/>
                <a:gd name="connsiteX36" fmla="*/ 292148 w 338138"/>
                <a:gd name="connsiteY36" fmla="*/ 191113 h 336550"/>
                <a:gd name="connsiteX37" fmla="*/ 218514 w 338138"/>
                <a:gd name="connsiteY37" fmla="*/ 61612 h 336550"/>
                <a:gd name="connsiteX38" fmla="*/ 172492 w 338138"/>
                <a:gd name="connsiteY38" fmla="*/ 28576 h 336550"/>
                <a:gd name="connsiteX39" fmla="*/ 169069 w 338138"/>
                <a:gd name="connsiteY39" fmla="*/ 0 h 336550"/>
                <a:gd name="connsiteX40" fmla="*/ 338138 w 338138"/>
                <a:gd name="connsiteY40" fmla="*/ 168275 h 336550"/>
                <a:gd name="connsiteX41" fmla="*/ 169069 w 338138"/>
                <a:gd name="connsiteY41" fmla="*/ 336550 h 336550"/>
                <a:gd name="connsiteX42" fmla="*/ 0 w 338138"/>
                <a:gd name="connsiteY42" fmla="*/ 168275 h 336550"/>
                <a:gd name="connsiteX43" fmla="*/ 169069 w 338138"/>
                <a:gd name="connsiteY43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38138" h="336550">
                  <a:moveTo>
                    <a:pt x="169862" y="192088"/>
                  </a:moveTo>
                  <a:cubicBezTo>
                    <a:pt x="164419" y="192088"/>
                    <a:pt x="160337" y="196057"/>
                    <a:pt x="160337" y="201349"/>
                  </a:cubicBezTo>
                  <a:cubicBezTo>
                    <a:pt x="160337" y="201349"/>
                    <a:pt x="160337" y="201349"/>
                    <a:pt x="160337" y="206640"/>
                  </a:cubicBezTo>
                  <a:cubicBezTo>
                    <a:pt x="160337" y="211932"/>
                    <a:pt x="164419" y="215901"/>
                    <a:pt x="169862" y="215901"/>
                  </a:cubicBezTo>
                  <a:cubicBezTo>
                    <a:pt x="175305" y="215901"/>
                    <a:pt x="179387" y="211932"/>
                    <a:pt x="179387" y="206640"/>
                  </a:cubicBezTo>
                  <a:lnTo>
                    <a:pt x="179387" y="201349"/>
                  </a:lnTo>
                  <a:cubicBezTo>
                    <a:pt x="179387" y="196057"/>
                    <a:pt x="175305" y="192088"/>
                    <a:pt x="169862" y="192088"/>
                  </a:cubicBezTo>
                  <a:close/>
                  <a:moveTo>
                    <a:pt x="169862" y="82551"/>
                  </a:moveTo>
                  <a:cubicBezTo>
                    <a:pt x="164419" y="82551"/>
                    <a:pt x="160337" y="86509"/>
                    <a:pt x="160337" y="91787"/>
                  </a:cubicBezTo>
                  <a:cubicBezTo>
                    <a:pt x="160337" y="91787"/>
                    <a:pt x="160337" y="91787"/>
                    <a:pt x="160337" y="174915"/>
                  </a:cubicBezTo>
                  <a:cubicBezTo>
                    <a:pt x="160337" y="180193"/>
                    <a:pt x="164419" y="184151"/>
                    <a:pt x="169862" y="184151"/>
                  </a:cubicBezTo>
                  <a:cubicBezTo>
                    <a:pt x="175305" y="184151"/>
                    <a:pt x="179387" y="180193"/>
                    <a:pt x="179387" y="174915"/>
                  </a:cubicBezTo>
                  <a:lnTo>
                    <a:pt x="179387" y="91787"/>
                  </a:lnTo>
                  <a:cubicBezTo>
                    <a:pt x="179387" y="86509"/>
                    <a:pt x="175305" y="82551"/>
                    <a:pt x="169862" y="82551"/>
                  </a:cubicBezTo>
                  <a:close/>
                  <a:moveTo>
                    <a:pt x="171696" y="47626"/>
                  </a:moveTo>
                  <a:cubicBezTo>
                    <a:pt x="184830" y="47626"/>
                    <a:pt x="195338" y="56825"/>
                    <a:pt x="199279" y="68653"/>
                  </a:cubicBezTo>
                  <a:cubicBezTo>
                    <a:pt x="199279" y="68653"/>
                    <a:pt x="200592" y="69967"/>
                    <a:pt x="200592" y="69967"/>
                  </a:cubicBezTo>
                  <a:lnTo>
                    <a:pt x="275460" y="201383"/>
                  </a:lnTo>
                  <a:cubicBezTo>
                    <a:pt x="278087" y="205325"/>
                    <a:pt x="279400" y="210582"/>
                    <a:pt x="279400" y="217153"/>
                  </a:cubicBezTo>
                  <a:cubicBezTo>
                    <a:pt x="279400" y="232922"/>
                    <a:pt x="266266" y="246064"/>
                    <a:pt x="250504" y="246064"/>
                  </a:cubicBezTo>
                  <a:cubicBezTo>
                    <a:pt x="250504" y="246064"/>
                    <a:pt x="250504" y="246064"/>
                    <a:pt x="87634" y="246064"/>
                  </a:cubicBezTo>
                  <a:cubicBezTo>
                    <a:pt x="71872" y="246064"/>
                    <a:pt x="58737" y="232922"/>
                    <a:pt x="58737" y="217153"/>
                  </a:cubicBezTo>
                  <a:cubicBezTo>
                    <a:pt x="58737" y="209268"/>
                    <a:pt x="60051" y="204011"/>
                    <a:pt x="65305" y="198754"/>
                  </a:cubicBezTo>
                  <a:cubicBezTo>
                    <a:pt x="65305" y="197440"/>
                    <a:pt x="65305" y="197440"/>
                    <a:pt x="65305" y="197440"/>
                  </a:cubicBezTo>
                  <a:cubicBezTo>
                    <a:pt x="65305" y="197440"/>
                    <a:pt x="65305" y="197440"/>
                    <a:pt x="138859" y="73909"/>
                  </a:cubicBezTo>
                  <a:cubicBezTo>
                    <a:pt x="141486" y="72595"/>
                    <a:pt x="142799" y="71281"/>
                    <a:pt x="144113" y="68653"/>
                  </a:cubicBezTo>
                  <a:cubicBezTo>
                    <a:pt x="144113" y="67338"/>
                    <a:pt x="144113" y="67338"/>
                    <a:pt x="145426" y="66024"/>
                  </a:cubicBezTo>
                  <a:cubicBezTo>
                    <a:pt x="149367" y="55511"/>
                    <a:pt x="159874" y="47626"/>
                    <a:pt x="171696" y="47626"/>
                  </a:cubicBezTo>
                  <a:close/>
                  <a:moveTo>
                    <a:pt x="172492" y="28576"/>
                  </a:moveTo>
                  <a:cubicBezTo>
                    <a:pt x="154083" y="28576"/>
                    <a:pt x="136990" y="39148"/>
                    <a:pt x="129100" y="57648"/>
                  </a:cubicBezTo>
                  <a:cubicBezTo>
                    <a:pt x="127785" y="57648"/>
                    <a:pt x="126471" y="58969"/>
                    <a:pt x="125156" y="60291"/>
                  </a:cubicBezTo>
                  <a:cubicBezTo>
                    <a:pt x="125156" y="60291"/>
                    <a:pt x="125156" y="60291"/>
                    <a:pt x="50206" y="187149"/>
                  </a:cubicBezTo>
                  <a:cubicBezTo>
                    <a:pt x="43632" y="195078"/>
                    <a:pt x="39687" y="205649"/>
                    <a:pt x="39687" y="217542"/>
                  </a:cubicBezTo>
                  <a:cubicBezTo>
                    <a:pt x="39687" y="243971"/>
                    <a:pt x="62041" y="265114"/>
                    <a:pt x="88339" y="265114"/>
                  </a:cubicBezTo>
                  <a:cubicBezTo>
                    <a:pt x="88339" y="265114"/>
                    <a:pt x="88339" y="265114"/>
                    <a:pt x="251386" y="265114"/>
                  </a:cubicBezTo>
                  <a:cubicBezTo>
                    <a:pt x="277684" y="265114"/>
                    <a:pt x="300037" y="243971"/>
                    <a:pt x="300037" y="217542"/>
                  </a:cubicBezTo>
                  <a:cubicBezTo>
                    <a:pt x="300037" y="208292"/>
                    <a:pt x="297407" y="199042"/>
                    <a:pt x="292148" y="191113"/>
                  </a:cubicBezTo>
                  <a:cubicBezTo>
                    <a:pt x="292148" y="191113"/>
                    <a:pt x="292148" y="191113"/>
                    <a:pt x="218514" y="61612"/>
                  </a:cubicBezTo>
                  <a:cubicBezTo>
                    <a:pt x="211939" y="41790"/>
                    <a:pt x="193530" y="28576"/>
                    <a:pt x="172492" y="28576"/>
                  </a:cubicBezTo>
                  <a:close/>
                  <a:moveTo>
                    <a:pt x="169069" y="0"/>
                  </a:moveTo>
                  <a:cubicBezTo>
                    <a:pt x="262443" y="0"/>
                    <a:pt x="338138" y="75339"/>
                    <a:pt x="338138" y="168275"/>
                  </a:cubicBezTo>
                  <a:cubicBezTo>
                    <a:pt x="338138" y="261211"/>
                    <a:pt x="262443" y="336550"/>
                    <a:pt x="169069" y="336550"/>
                  </a:cubicBezTo>
                  <a:cubicBezTo>
                    <a:pt x="75695" y="336550"/>
                    <a:pt x="0" y="261211"/>
                    <a:pt x="0" y="168275"/>
                  </a:cubicBezTo>
                  <a:cubicBezTo>
                    <a:pt x="0" y="75339"/>
                    <a:pt x="75695" y="0"/>
                    <a:pt x="16906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3064118" y="1707012"/>
            <a:ext cx="432833" cy="432834"/>
            <a:chOff x="3491880" y="1274820"/>
            <a:chExt cx="432833" cy="432834"/>
          </a:xfrm>
        </p:grpSpPr>
        <p:sp>
          <p:nvSpPr>
            <p:cNvPr id="111" name="椭圆 110"/>
            <p:cNvSpPr>
              <a:spLocks noChangeArrowheads="1"/>
            </p:cNvSpPr>
            <p:nvPr/>
          </p:nvSpPr>
          <p:spPr bwMode="auto">
            <a:xfrm>
              <a:off x="3491880" y="1274820"/>
              <a:ext cx="432833" cy="432834"/>
            </a:xfrm>
            <a:prstGeom prst="ellipse">
              <a:avLst/>
            </a:prstGeom>
            <a:solidFill>
              <a:srgbClr val="45808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12" name="Freeform 75"/>
            <p:cNvSpPr>
              <a:spLocks noChangeArrowheads="1"/>
            </p:cNvSpPr>
            <p:nvPr/>
          </p:nvSpPr>
          <p:spPr bwMode="auto">
            <a:xfrm>
              <a:off x="3610276" y="1366806"/>
              <a:ext cx="196038" cy="248863"/>
            </a:xfrm>
            <a:custGeom>
              <a:avLst/>
              <a:gdLst>
                <a:gd name="connsiteX0" fmla="*/ 134938 w 265113"/>
                <a:gd name="connsiteY0" fmla="*/ 55563 h 336550"/>
                <a:gd name="connsiteX1" fmla="*/ 134938 w 265113"/>
                <a:gd name="connsiteY1" fmla="*/ 292101 h 336550"/>
                <a:gd name="connsiteX2" fmla="*/ 225426 w 265113"/>
                <a:gd name="connsiteY2" fmla="*/ 195636 h 336550"/>
                <a:gd name="connsiteX3" fmla="*/ 225426 w 265113"/>
                <a:gd name="connsiteY3" fmla="*/ 85956 h 336550"/>
                <a:gd name="connsiteX4" fmla="*/ 224095 w 265113"/>
                <a:gd name="connsiteY4" fmla="*/ 85956 h 336550"/>
                <a:gd name="connsiteX5" fmla="*/ 173529 w 265113"/>
                <a:gd name="connsiteY5" fmla="*/ 88599 h 336550"/>
                <a:gd name="connsiteX6" fmla="*/ 136269 w 265113"/>
                <a:gd name="connsiteY6" fmla="*/ 55563 h 336550"/>
                <a:gd name="connsiteX7" fmla="*/ 134938 w 265113"/>
                <a:gd name="connsiteY7" fmla="*/ 55563 h 336550"/>
                <a:gd name="connsiteX8" fmla="*/ 133882 w 265113"/>
                <a:gd name="connsiteY8" fmla="*/ 0 h 336550"/>
                <a:gd name="connsiteX9" fmla="*/ 140510 w 265113"/>
                <a:gd name="connsiteY9" fmla="*/ 2629 h 336550"/>
                <a:gd name="connsiteX10" fmla="*/ 189556 w 265113"/>
                <a:gd name="connsiteY10" fmla="*/ 44698 h 336550"/>
                <a:gd name="connsiteX11" fmla="*/ 220044 w 265113"/>
                <a:gd name="connsiteY11" fmla="*/ 49957 h 336550"/>
                <a:gd name="connsiteX12" fmla="*/ 253183 w 265113"/>
                <a:gd name="connsiteY12" fmla="*/ 42069 h 336550"/>
                <a:gd name="connsiteX13" fmla="*/ 257160 w 265113"/>
                <a:gd name="connsiteY13" fmla="*/ 40754 h 336550"/>
                <a:gd name="connsiteX14" fmla="*/ 265113 w 265113"/>
                <a:gd name="connsiteY14" fmla="*/ 48642 h 336550"/>
                <a:gd name="connsiteX15" fmla="*/ 265113 w 265113"/>
                <a:gd name="connsiteY15" fmla="*/ 197197 h 336550"/>
                <a:gd name="connsiteX16" fmla="*/ 201486 w 265113"/>
                <a:gd name="connsiteY16" fmla="*/ 295796 h 336550"/>
                <a:gd name="connsiteX17" fmla="*/ 132556 w 265113"/>
                <a:gd name="connsiteY17" fmla="*/ 336550 h 336550"/>
                <a:gd name="connsiteX18" fmla="*/ 62302 w 265113"/>
                <a:gd name="connsiteY18" fmla="*/ 295796 h 336550"/>
                <a:gd name="connsiteX19" fmla="*/ 0 w 265113"/>
                <a:gd name="connsiteY19" fmla="*/ 197197 h 336550"/>
                <a:gd name="connsiteX20" fmla="*/ 0 w 265113"/>
                <a:gd name="connsiteY20" fmla="*/ 49957 h 336550"/>
                <a:gd name="connsiteX21" fmla="*/ 9279 w 265113"/>
                <a:gd name="connsiteY21" fmla="*/ 40754 h 336550"/>
                <a:gd name="connsiteX22" fmla="*/ 14581 w 265113"/>
                <a:gd name="connsiteY22" fmla="*/ 42069 h 336550"/>
                <a:gd name="connsiteX23" fmla="*/ 49046 w 265113"/>
                <a:gd name="connsiteY23" fmla="*/ 49957 h 336550"/>
                <a:gd name="connsiteX24" fmla="*/ 79534 w 265113"/>
                <a:gd name="connsiteY24" fmla="*/ 44698 h 336550"/>
                <a:gd name="connsiteX25" fmla="*/ 128580 w 265113"/>
                <a:gd name="connsiteY25" fmla="*/ 2629 h 336550"/>
                <a:gd name="connsiteX26" fmla="*/ 133882 w 265113"/>
                <a:gd name="connsiteY26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5113" h="336550">
                  <a:moveTo>
                    <a:pt x="134938" y="55563"/>
                  </a:moveTo>
                  <a:cubicBezTo>
                    <a:pt x="134938" y="55563"/>
                    <a:pt x="134938" y="55563"/>
                    <a:pt x="134938" y="292101"/>
                  </a:cubicBezTo>
                  <a:cubicBezTo>
                    <a:pt x="137599" y="292101"/>
                    <a:pt x="225426" y="248494"/>
                    <a:pt x="225426" y="195636"/>
                  </a:cubicBezTo>
                  <a:lnTo>
                    <a:pt x="225426" y="85956"/>
                  </a:lnTo>
                  <a:cubicBezTo>
                    <a:pt x="225426" y="84635"/>
                    <a:pt x="225426" y="84635"/>
                    <a:pt x="224095" y="85956"/>
                  </a:cubicBezTo>
                  <a:cubicBezTo>
                    <a:pt x="212119" y="92563"/>
                    <a:pt x="193489" y="93885"/>
                    <a:pt x="173529" y="88599"/>
                  </a:cubicBezTo>
                  <a:cubicBezTo>
                    <a:pt x="157560" y="83313"/>
                    <a:pt x="144253" y="66135"/>
                    <a:pt x="136269" y="55563"/>
                  </a:cubicBezTo>
                  <a:cubicBezTo>
                    <a:pt x="136269" y="55563"/>
                    <a:pt x="134938" y="55563"/>
                    <a:pt x="134938" y="55563"/>
                  </a:cubicBezTo>
                  <a:close/>
                  <a:moveTo>
                    <a:pt x="133882" y="0"/>
                  </a:moveTo>
                  <a:cubicBezTo>
                    <a:pt x="136533" y="0"/>
                    <a:pt x="139184" y="1315"/>
                    <a:pt x="140510" y="2629"/>
                  </a:cubicBezTo>
                  <a:cubicBezTo>
                    <a:pt x="147138" y="11832"/>
                    <a:pt x="167021" y="38125"/>
                    <a:pt x="189556" y="44698"/>
                  </a:cubicBezTo>
                  <a:cubicBezTo>
                    <a:pt x="200160" y="48642"/>
                    <a:pt x="209439" y="49957"/>
                    <a:pt x="220044" y="49957"/>
                  </a:cubicBezTo>
                  <a:cubicBezTo>
                    <a:pt x="233299" y="49957"/>
                    <a:pt x="245230" y="47327"/>
                    <a:pt x="253183" y="42069"/>
                  </a:cubicBezTo>
                  <a:cubicBezTo>
                    <a:pt x="254509" y="40754"/>
                    <a:pt x="255834" y="40754"/>
                    <a:pt x="257160" y="40754"/>
                  </a:cubicBezTo>
                  <a:cubicBezTo>
                    <a:pt x="261136" y="40754"/>
                    <a:pt x="265113" y="43383"/>
                    <a:pt x="265113" y="48642"/>
                  </a:cubicBezTo>
                  <a:cubicBezTo>
                    <a:pt x="265113" y="48642"/>
                    <a:pt x="265113" y="48642"/>
                    <a:pt x="265113" y="197197"/>
                  </a:cubicBezTo>
                  <a:cubicBezTo>
                    <a:pt x="265113" y="237951"/>
                    <a:pt x="230648" y="273447"/>
                    <a:pt x="201486" y="295796"/>
                  </a:cubicBezTo>
                  <a:cubicBezTo>
                    <a:pt x="172323" y="319460"/>
                    <a:pt x="139184" y="336550"/>
                    <a:pt x="132556" y="336550"/>
                  </a:cubicBezTo>
                  <a:cubicBezTo>
                    <a:pt x="124603" y="336550"/>
                    <a:pt x="91464" y="319460"/>
                    <a:pt x="62302" y="295796"/>
                  </a:cubicBezTo>
                  <a:cubicBezTo>
                    <a:pt x="34465" y="273447"/>
                    <a:pt x="0" y="237951"/>
                    <a:pt x="0" y="197197"/>
                  </a:cubicBezTo>
                  <a:cubicBezTo>
                    <a:pt x="0" y="197197"/>
                    <a:pt x="0" y="197197"/>
                    <a:pt x="0" y="49957"/>
                  </a:cubicBezTo>
                  <a:cubicBezTo>
                    <a:pt x="0" y="43383"/>
                    <a:pt x="5302" y="40754"/>
                    <a:pt x="9279" y="40754"/>
                  </a:cubicBezTo>
                  <a:cubicBezTo>
                    <a:pt x="10604" y="40754"/>
                    <a:pt x="13256" y="42069"/>
                    <a:pt x="14581" y="42069"/>
                  </a:cubicBezTo>
                  <a:cubicBezTo>
                    <a:pt x="23860" y="47327"/>
                    <a:pt x="35790" y="49957"/>
                    <a:pt x="49046" y="49957"/>
                  </a:cubicBezTo>
                  <a:cubicBezTo>
                    <a:pt x="58325" y="49957"/>
                    <a:pt x="68929" y="48642"/>
                    <a:pt x="79534" y="44698"/>
                  </a:cubicBezTo>
                  <a:cubicBezTo>
                    <a:pt x="103394" y="38125"/>
                    <a:pt x="121952" y="11832"/>
                    <a:pt x="128580" y="2629"/>
                  </a:cubicBezTo>
                  <a:cubicBezTo>
                    <a:pt x="129905" y="1315"/>
                    <a:pt x="132556" y="0"/>
                    <a:pt x="1338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712190" y="1707012"/>
            <a:ext cx="432833" cy="432834"/>
            <a:chOff x="4139952" y="1274820"/>
            <a:chExt cx="432833" cy="432834"/>
          </a:xfrm>
        </p:grpSpPr>
        <p:sp>
          <p:nvSpPr>
            <p:cNvPr id="114" name="椭圆 113"/>
            <p:cNvSpPr>
              <a:spLocks noChangeArrowheads="1"/>
            </p:cNvSpPr>
            <p:nvPr/>
          </p:nvSpPr>
          <p:spPr bwMode="auto">
            <a:xfrm>
              <a:off x="4139952" y="1274820"/>
              <a:ext cx="432833" cy="432834"/>
            </a:xfrm>
            <a:prstGeom prst="ellipse">
              <a:avLst/>
            </a:prstGeom>
            <a:solidFill>
              <a:srgbClr val="458088"/>
            </a:solidFill>
            <a:ln>
              <a:solidFill>
                <a:srgbClr val="458088"/>
              </a:solidFill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15" name="Freeform 84"/>
            <p:cNvSpPr>
              <a:spLocks noChangeArrowheads="1"/>
            </p:cNvSpPr>
            <p:nvPr/>
          </p:nvSpPr>
          <p:spPr bwMode="auto">
            <a:xfrm>
              <a:off x="4257002" y="1366806"/>
              <a:ext cx="217950" cy="248863"/>
            </a:xfrm>
            <a:custGeom>
              <a:avLst/>
              <a:gdLst>
                <a:gd name="connsiteX0" fmla="*/ 26449 w 295275"/>
                <a:gd name="connsiteY0" fmla="*/ 173037 h 337154"/>
                <a:gd name="connsiteX1" fmla="*/ 52821 w 295275"/>
                <a:gd name="connsiteY1" fmla="*/ 186140 h 337154"/>
                <a:gd name="connsiteX2" fmla="*/ 66007 w 295275"/>
                <a:gd name="connsiteY2" fmla="*/ 191382 h 337154"/>
                <a:gd name="connsiteX3" fmla="*/ 143803 w 295275"/>
                <a:gd name="connsiteY3" fmla="*/ 205795 h 337154"/>
                <a:gd name="connsiteX4" fmla="*/ 222917 w 295275"/>
                <a:gd name="connsiteY4" fmla="*/ 192692 h 337154"/>
                <a:gd name="connsiteX5" fmla="*/ 236103 w 295275"/>
                <a:gd name="connsiteY5" fmla="*/ 188761 h 337154"/>
                <a:gd name="connsiteX6" fmla="*/ 263793 w 295275"/>
                <a:gd name="connsiteY6" fmla="*/ 175658 h 337154"/>
                <a:gd name="connsiteX7" fmla="*/ 262475 w 295275"/>
                <a:gd name="connsiteY7" fmla="*/ 197933 h 337154"/>
                <a:gd name="connsiteX8" fmla="*/ 236103 w 295275"/>
                <a:gd name="connsiteY8" fmla="*/ 221519 h 337154"/>
                <a:gd name="connsiteX9" fmla="*/ 233466 w 295275"/>
                <a:gd name="connsiteY9" fmla="*/ 263449 h 337154"/>
                <a:gd name="connsiteX10" fmla="*/ 174130 w 295275"/>
                <a:gd name="connsiteY10" fmla="*/ 334206 h 337154"/>
                <a:gd name="connsiteX11" fmla="*/ 122705 w 295275"/>
                <a:gd name="connsiteY11" fmla="*/ 334206 h 337154"/>
                <a:gd name="connsiteX12" fmla="*/ 56776 w 295275"/>
                <a:gd name="connsiteY12" fmla="*/ 263449 h 337154"/>
                <a:gd name="connsiteX13" fmla="*/ 52821 w 295275"/>
                <a:gd name="connsiteY13" fmla="*/ 221519 h 337154"/>
                <a:gd name="connsiteX14" fmla="*/ 26449 w 295275"/>
                <a:gd name="connsiteY14" fmla="*/ 197933 h 337154"/>
                <a:gd name="connsiteX15" fmla="*/ 26449 w 295275"/>
                <a:gd name="connsiteY15" fmla="*/ 173037 h 337154"/>
                <a:gd name="connsiteX16" fmla="*/ 105455 w 295275"/>
                <a:gd name="connsiteY16" fmla="*/ 23812 h 337154"/>
                <a:gd name="connsiteX17" fmla="*/ 105455 w 295275"/>
                <a:gd name="connsiteY17" fmla="*/ 115094 h 337154"/>
                <a:gd name="connsiteX18" fmla="*/ 129183 w 295275"/>
                <a:gd name="connsiteY18" fmla="*/ 137583 h 337154"/>
                <a:gd name="connsiteX19" fmla="*/ 166092 w 295275"/>
                <a:gd name="connsiteY19" fmla="*/ 137583 h 337154"/>
                <a:gd name="connsiteX20" fmla="*/ 189820 w 295275"/>
                <a:gd name="connsiteY20" fmla="*/ 115094 h 337154"/>
                <a:gd name="connsiteX21" fmla="*/ 189820 w 295275"/>
                <a:gd name="connsiteY21" fmla="*/ 25135 h 337154"/>
                <a:gd name="connsiteX22" fmla="*/ 266275 w 295275"/>
                <a:gd name="connsiteY22" fmla="*/ 108479 h 337154"/>
                <a:gd name="connsiteX23" fmla="*/ 235956 w 295275"/>
                <a:gd name="connsiteY23" fmla="*/ 133615 h 337154"/>
                <a:gd name="connsiteX24" fmla="*/ 233320 w 295275"/>
                <a:gd name="connsiteY24" fmla="*/ 141552 h 337154"/>
                <a:gd name="connsiteX25" fmla="*/ 239911 w 295275"/>
                <a:gd name="connsiteY25" fmla="*/ 144198 h 337154"/>
                <a:gd name="connsiteX26" fmla="*/ 280775 w 295275"/>
                <a:gd name="connsiteY26" fmla="*/ 115094 h 337154"/>
                <a:gd name="connsiteX27" fmla="*/ 295275 w 295275"/>
                <a:gd name="connsiteY27" fmla="*/ 115094 h 337154"/>
                <a:gd name="connsiteX28" fmla="*/ 295275 w 295275"/>
                <a:gd name="connsiteY28" fmla="*/ 140229 h 337154"/>
                <a:gd name="connsiteX29" fmla="*/ 266275 w 295275"/>
                <a:gd name="connsiteY29" fmla="*/ 158750 h 337154"/>
                <a:gd name="connsiteX30" fmla="*/ 246502 w 295275"/>
                <a:gd name="connsiteY30" fmla="*/ 168011 h 337154"/>
                <a:gd name="connsiteX31" fmla="*/ 239911 w 295275"/>
                <a:gd name="connsiteY31" fmla="*/ 170656 h 337154"/>
                <a:gd name="connsiteX32" fmla="*/ 143683 w 295275"/>
                <a:gd name="connsiteY32" fmla="*/ 190500 h 337154"/>
                <a:gd name="connsiteX33" fmla="*/ 59319 w 295275"/>
                <a:gd name="connsiteY33" fmla="*/ 173302 h 337154"/>
                <a:gd name="connsiteX34" fmla="*/ 52728 w 295275"/>
                <a:gd name="connsiteY34" fmla="*/ 170656 h 337154"/>
                <a:gd name="connsiteX35" fmla="*/ 35591 w 295275"/>
                <a:gd name="connsiteY35" fmla="*/ 162719 h 337154"/>
                <a:gd name="connsiteX36" fmla="*/ 0 w 295275"/>
                <a:gd name="connsiteY36" fmla="*/ 138906 h 337154"/>
                <a:gd name="connsiteX37" fmla="*/ 0 w 295275"/>
                <a:gd name="connsiteY37" fmla="*/ 121708 h 337154"/>
                <a:gd name="connsiteX38" fmla="*/ 23727 w 295275"/>
                <a:gd name="connsiteY38" fmla="*/ 121708 h 337154"/>
                <a:gd name="connsiteX39" fmla="*/ 65910 w 295275"/>
                <a:gd name="connsiteY39" fmla="*/ 150813 h 337154"/>
                <a:gd name="connsiteX40" fmla="*/ 72501 w 295275"/>
                <a:gd name="connsiteY40" fmla="*/ 146844 h 337154"/>
                <a:gd name="connsiteX41" fmla="*/ 71182 w 295275"/>
                <a:gd name="connsiteY41" fmla="*/ 138906 h 337154"/>
                <a:gd name="connsiteX42" fmla="*/ 30318 w 295275"/>
                <a:gd name="connsiteY42" fmla="*/ 111125 h 337154"/>
                <a:gd name="connsiteX43" fmla="*/ 29000 w 295275"/>
                <a:gd name="connsiteY43" fmla="*/ 109802 h 337154"/>
                <a:gd name="connsiteX44" fmla="*/ 29000 w 295275"/>
                <a:gd name="connsiteY44" fmla="*/ 108479 h 337154"/>
                <a:gd name="connsiteX45" fmla="*/ 105455 w 295275"/>
                <a:gd name="connsiteY45" fmla="*/ 23812 h 337154"/>
                <a:gd name="connsiteX46" fmla="*/ 130095 w 295275"/>
                <a:gd name="connsiteY46" fmla="*/ 0 h 337154"/>
                <a:gd name="connsiteX47" fmla="*/ 166767 w 295275"/>
                <a:gd name="connsiteY47" fmla="*/ 0 h 337154"/>
                <a:gd name="connsiteX48" fmla="*/ 174625 w 295275"/>
                <a:gd name="connsiteY48" fmla="*/ 7972 h 337154"/>
                <a:gd name="connsiteX49" fmla="*/ 174625 w 295275"/>
                <a:gd name="connsiteY49" fmla="*/ 115595 h 337154"/>
                <a:gd name="connsiteX50" fmla="*/ 166767 w 295275"/>
                <a:gd name="connsiteY50" fmla="*/ 122238 h 337154"/>
                <a:gd name="connsiteX51" fmla="*/ 130095 w 295275"/>
                <a:gd name="connsiteY51" fmla="*/ 122238 h 337154"/>
                <a:gd name="connsiteX52" fmla="*/ 122237 w 295275"/>
                <a:gd name="connsiteY52" fmla="*/ 115595 h 337154"/>
                <a:gd name="connsiteX53" fmla="*/ 122237 w 295275"/>
                <a:gd name="connsiteY53" fmla="*/ 7972 h 337154"/>
                <a:gd name="connsiteX54" fmla="*/ 130095 w 295275"/>
                <a:gd name="connsiteY54" fmla="*/ 0 h 337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95275" h="337154">
                  <a:moveTo>
                    <a:pt x="26449" y="173037"/>
                  </a:moveTo>
                  <a:cubicBezTo>
                    <a:pt x="33042" y="178279"/>
                    <a:pt x="42272" y="182209"/>
                    <a:pt x="52821" y="186140"/>
                  </a:cubicBezTo>
                  <a:cubicBezTo>
                    <a:pt x="56776" y="188761"/>
                    <a:pt x="62051" y="190071"/>
                    <a:pt x="66007" y="191382"/>
                  </a:cubicBezTo>
                  <a:cubicBezTo>
                    <a:pt x="88422" y="199244"/>
                    <a:pt x="114794" y="205795"/>
                    <a:pt x="143803" y="205795"/>
                  </a:cubicBezTo>
                  <a:cubicBezTo>
                    <a:pt x="174130" y="205795"/>
                    <a:pt x="200502" y="200554"/>
                    <a:pt x="222917" y="192692"/>
                  </a:cubicBezTo>
                  <a:cubicBezTo>
                    <a:pt x="226873" y="191382"/>
                    <a:pt x="232148" y="190071"/>
                    <a:pt x="236103" y="188761"/>
                  </a:cubicBezTo>
                  <a:cubicBezTo>
                    <a:pt x="246652" y="184830"/>
                    <a:pt x="255882" y="179589"/>
                    <a:pt x="263793" y="175658"/>
                  </a:cubicBezTo>
                  <a:cubicBezTo>
                    <a:pt x="265112" y="182209"/>
                    <a:pt x="265112" y="190071"/>
                    <a:pt x="262475" y="197933"/>
                  </a:cubicBezTo>
                  <a:cubicBezTo>
                    <a:pt x="258519" y="213657"/>
                    <a:pt x="246652" y="224140"/>
                    <a:pt x="236103" y="221519"/>
                  </a:cubicBezTo>
                  <a:cubicBezTo>
                    <a:pt x="236103" y="239863"/>
                    <a:pt x="234785" y="256898"/>
                    <a:pt x="233466" y="263449"/>
                  </a:cubicBezTo>
                  <a:cubicBezTo>
                    <a:pt x="228192" y="276552"/>
                    <a:pt x="180723" y="330275"/>
                    <a:pt x="174130" y="334206"/>
                  </a:cubicBezTo>
                  <a:cubicBezTo>
                    <a:pt x="167537" y="338137"/>
                    <a:pt x="129298" y="338137"/>
                    <a:pt x="122705" y="334206"/>
                  </a:cubicBezTo>
                  <a:cubicBezTo>
                    <a:pt x="114794" y="330275"/>
                    <a:pt x="63369" y="275242"/>
                    <a:pt x="56776" y="263449"/>
                  </a:cubicBezTo>
                  <a:cubicBezTo>
                    <a:pt x="54139" y="258208"/>
                    <a:pt x="52821" y="241174"/>
                    <a:pt x="52821" y="221519"/>
                  </a:cubicBezTo>
                  <a:cubicBezTo>
                    <a:pt x="42272" y="222829"/>
                    <a:pt x="31723" y="212347"/>
                    <a:pt x="26449" y="197933"/>
                  </a:cubicBezTo>
                  <a:cubicBezTo>
                    <a:pt x="23812" y="188761"/>
                    <a:pt x="23812" y="179589"/>
                    <a:pt x="26449" y="173037"/>
                  </a:cubicBezTo>
                  <a:close/>
                  <a:moveTo>
                    <a:pt x="105455" y="23812"/>
                  </a:moveTo>
                  <a:cubicBezTo>
                    <a:pt x="105455" y="23812"/>
                    <a:pt x="105455" y="23812"/>
                    <a:pt x="105455" y="115094"/>
                  </a:cubicBezTo>
                  <a:cubicBezTo>
                    <a:pt x="105455" y="127000"/>
                    <a:pt x="116001" y="137583"/>
                    <a:pt x="129183" y="137583"/>
                  </a:cubicBezTo>
                  <a:cubicBezTo>
                    <a:pt x="129183" y="137583"/>
                    <a:pt x="129183" y="137583"/>
                    <a:pt x="166092" y="137583"/>
                  </a:cubicBezTo>
                  <a:cubicBezTo>
                    <a:pt x="179274" y="137583"/>
                    <a:pt x="189820" y="127000"/>
                    <a:pt x="189820" y="115094"/>
                  </a:cubicBezTo>
                  <a:cubicBezTo>
                    <a:pt x="189820" y="115094"/>
                    <a:pt x="189820" y="115094"/>
                    <a:pt x="189820" y="25135"/>
                  </a:cubicBezTo>
                  <a:cubicBezTo>
                    <a:pt x="251775" y="43656"/>
                    <a:pt x="262320" y="92604"/>
                    <a:pt x="266275" y="108479"/>
                  </a:cubicBezTo>
                  <a:cubicBezTo>
                    <a:pt x="262320" y="112448"/>
                    <a:pt x="261002" y="123031"/>
                    <a:pt x="235956" y="133615"/>
                  </a:cubicBezTo>
                  <a:cubicBezTo>
                    <a:pt x="234638" y="134938"/>
                    <a:pt x="230684" y="137583"/>
                    <a:pt x="233320" y="141552"/>
                  </a:cubicBezTo>
                  <a:cubicBezTo>
                    <a:pt x="234638" y="146844"/>
                    <a:pt x="239911" y="144198"/>
                    <a:pt x="239911" y="144198"/>
                  </a:cubicBezTo>
                  <a:cubicBezTo>
                    <a:pt x="264957" y="133615"/>
                    <a:pt x="276820" y="121708"/>
                    <a:pt x="280775" y="115094"/>
                  </a:cubicBezTo>
                  <a:lnTo>
                    <a:pt x="295275" y="115094"/>
                  </a:lnTo>
                  <a:cubicBezTo>
                    <a:pt x="295275" y="115094"/>
                    <a:pt x="295275" y="115094"/>
                    <a:pt x="295275" y="140229"/>
                  </a:cubicBezTo>
                  <a:cubicBezTo>
                    <a:pt x="295275" y="140229"/>
                    <a:pt x="286048" y="149490"/>
                    <a:pt x="266275" y="158750"/>
                  </a:cubicBezTo>
                  <a:cubicBezTo>
                    <a:pt x="259684" y="162719"/>
                    <a:pt x="254411" y="165365"/>
                    <a:pt x="246502" y="168011"/>
                  </a:cubicBezTo>
                  <a:cubicBezTo>
                    <a:pt x="245184" y="169334"/>
                    <a:pt x="242547" y="169334"/>
                    <a:pt x="239911" y="170656"/>
                  </a:cubicBezTo>
                  <a:cubicBezTo>
                    <a:pt x="217502" y="179917"/>
                    <a:pt x="176638" y="190500"/>
                    <a:pt x="143683" y="190500"/>
                  </a:cubicBezTo>
                  <a:cubicBezTo>
                    <a:pt x="110728" y="190500"/>
                    <a:pt x="81728" y="182563"/>
                    <a:pt x="59319" y="173302"/>
                  </a:cubicBezTo>
                  <a:cubicBezTo>
                    <a:pt x="56682" y="171979"/>
                    <a:pt x="54046" y="171979"/>
                    <a:pt x="52728" y="170656"/>
                  </a:cubicBezTo>
                  <a:cubicBezTo>
                    <a:pt x="46137" y="168011"/>
                    <a:pt x="40864" y="165365"/>
                    <a:pt x="35591" y="162719"/>
                  </a:cubicBezTo>
                  <a:cubicBezTo>
                    <a:pt x="13182" y="149490"/>
                    <a:pt x="0" y="138906"/>
                    <a:pt x="0" y="138906"/>
                  </a:cubicBezTo>
                  <a:cubicBezTo>
                    <a:pt x="0" y="138906"/>
                    <a:pt x="0" y="138906"/>
                    <a:pt x="0" y="121708"/>
                  </a:cubicBezTo>
                  <a:cubicBezTo>
                    <a:pt x="0" y="121708"/>
                    <a:pt x="0" y="121708"/>
                    <a:pt x="23727" y="121708"/>
                  </a:cubicBezTo>
                  <a:cubicBezTo>
                    <a:pt x="29000" y="128323"/>
                    <a:pt x="40864" y="140229"/>
                    <a:pt x="65910" y="150813"/>
                  </a:cubicBezTo>
                  <a:cubicBezTo>
                    <a:pt x="65910" y="150813"/>
                    <a:pt x="69864" y="153458"/>
                    <a:pt x="72501" y="146844"/>
                  </a:cubicBezTo>
                  <a:cubicBezTo>
                    <a:pt x="75137" y="142875"/>
                    <a:pt x="72501" y="138906"/>
                    <a:pt x="71182" y="138906"/>
                  </a:cubicBezTo>
                  <a:cubicBezTo>
                    <a:pt x="43500" y="127000"/>
                    <a:pt x="32955" y="115094"/>
                    <a:pt x="30318" y="111125"/>
                  </a:cubicBezTo>
                  <a:cubicBezTo>
                    <a:pt x="29000" y="109802"/>
                    <a:pt x="29000" y="109802"/>
                    <a:pt x="29000" y="109802"/>
                  </a:cubicBezTo>
                  <a:cubicBezTo>
                    <a:pt x="29000" y="109802"/>
                    <a:pt x="29000" y="108479"/>
                    <a:pt x="29000" y="108479"/>
                  </a:cubicBezTo>
                  <a:cubicBezTo>
                    <a:pt x="34273" y="87312"/>
                    <a:pt x="52728" y="39687"/>
                    <a:pt x="105455" y="23812"/>
                  </a:cubicBezTo>
                  <a:close/>
                  <a:moveTo>
                    <a:pt x="130095" y="0"/>
                  </a:moveTo>
                  <a:cubicBezTo>
                    <a:pt x="130095" y="0"/>
                    <a:pt x="130095" y="0"/>
                    <a:pt x="166767" y="0"/>
                  </a:cubicBezTo>
                  <a:cubicBezTo>
                    <a:pt x="172006" y="0"/>
                    <a:pt x="174625" y="3986"/>
                    <a:pt x="174625" y="7972"/>
                  </a:cubicBezTo>
                  <a:cubicBezTo>
                    <a:pt x="174625" y="7972"/>
                    <a:pt x="174625" y="7972"/>
                    <a:pt x="174625" y="115595"/>
                  </a:cubicBezTo>
                  <a:cubicBezTo>
                    <a:pt x="174625" y="119581"/>
                    <a:pt x="172006" y="122238"/>
                    <a:pt x="166767" y="122238"/>
                  </a:cubicBezTo>
                  <a:cubicBezTo>
                    <a:pt x="166767" y="122238"/>
                    <a:pt x="166767" y="122238"/>
                    <a:pt x="130095" y="122238"/>
                  </a:cubicBezTo>
                  <a:cubicBezTo>
                    <a:pt x="124856" y="122238"/>
                    <a:pt x="122237" y="119581"/>
                    <a:pt x="122237" y="115595"/>
                  </a:cubicBezTo>
                  <a:cubicBezTo>
                    <a:pt x="122237" y="115595"/>
                    <a:pt x="122237" y="115595"/>
                    <a:pt x="122237" y="7972"/>
                  </a:cubicBezTo>
                  <a:cubicBezTo>
                    <a:pt x="122237" y="3986"/>
                    <a:pt x="124856" y="0"/>
                    <a:pt x="13009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6659880" y="1810385"/>
            <a:ext cx="244856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日常工作说明：</a:t>
            </a:r>
            <a:endParaRPr lang="zh-CN" altLang="en-US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、可以对所负责实验室进行全方位管理</a:t>
            </a:r>
          </a:p>
          <a:p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、可以创建安全检查任务，审核、查看、导出问题，生成检查报告，下发整改报告等。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  <p:bldP spid="5" grpId="0"/>
      <p:bldP spid="29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实验室管理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编辑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28</a:t>
            </a:fld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282065"/>
            <a:ext cx="5734050" cy="29412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" name="矩形 9"/>
          <p:cNvSpPr/>
          <p:nvPr/>
        </p:nvSpPr>
        <p:spPr>
          <a:xfrm>
            <a:off x="8161020" y="2569845"/>
            <a:ext cx="229235" cy="14027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55895" y="1771015"/>
            <a:ext cx="229235" cy="221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1505" y="699770"/>
            <a:ext cx="60178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、在实验室管理实验室列表页面，点击 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详情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按钮，打开实验室详情页面</a:t>
            </a:r>
          </a:p>
          <a:p>
            <a:pPr algn="l"/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、在详情页面，点击 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编辑 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进入实验室编辑状态，编辑信息后，点击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右上角保存即可。</a:t>
            </a:r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、说明：星号为必填项。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325" y="1529715"/>
            <a:ext cx="5432313" cy="30672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cxnSp>
        <p:nvCxnSpPr>
          <p:cNvPr id="13" name="直接箭头连接符 12"/>
          <p:cNvCxnSpPr>
            <a:stCxn id="10" idx="0"/>
          </p:cNvCxnSpPr>
          <p:nvPr/>
        </p:nvCxnSpPr>
        <p:spPr>
          <a:xfrm flipH="1" flipV="1">
            <a:off x="7651750" y="1964055"/>
            <a:ext cx="624205" cy="60579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7354570" y="1771015"/>
            <a:ext cx="229235" cy="221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085" y="1807210"/>
            <a:ext cx="4819650" cy="291211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cxnSp>
        <p:nvCxnSpPr>
          <p:cNvPr id="14" name="直接箭头连接符 13"/>
          <p:cNvCxnSpPr>
            <a:stCxn id="11" idx="1"/>
          </p:cNvCxnSpPr>
          <p:nvPr/>
        </p:nvCxnSpPr>
        <p:spPr>
          <a:xfrm flipH="1" flipV="1">
            <a:off x="5724525" y="1851660"/>
            <a:ext cx="1630045" cy="3048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5441950" y="1992630"/>
            <a:ext cx="229235" cy="221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0" y="1344930"/>
            <a:ext cx="6195623" cy="3222000"/>
          </a:xfrm>
          <a:prstGeom prst="rect">
            <a:avLst/>
          </a:prstGeom>
        </p:spPr>
      </p:pic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实验室管理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关联房间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095115" y="1800860"/>
            <a:ext cx="346075" cy="2832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9260" y="699770"/>
            <a:ext cx="84943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、实验室管理员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责任人可在实验室详情页面，关联房间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tab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页面，查看已关联的房间，或手动把房间关联到自己实验室下。</a:t>
            </a:r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、对于已关联的房间如果是错误的，可以点击移除</a:t>
            </a:r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099425" y="2084070"/>
            <a:ext cx="346075" cy="1962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75" y="1647825"/>
            <a:ext cx="5728970" cy="3007995"/>
          </a:xfrm>
          <a:prstGeom prst="rect">
            <a:avLst/>
          </a:prstGeom>
        </p:spPr>
      </p:pic>
      <p:cxnSp>
        <p:nvCxnSpPr>
          <p:cNvPr id="14" name="直接箭头连接符 13"/>
          <p:cNvCxnSpPr>
            <a:stCxn id="6" idx="1"/>
          </p:cNvCxnSpPr>
          <p:nvPr/>
        </p:nvCxnSpPr>
        <p:spPr>
          <a:xfrm flipH="1" flipV="1">
            <a:off x="6300470" y="2068195"/>
            <a:ext cx="1798955" cy="11430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707019"/>
            <a:ext cx="2448272" cy="2018224"/>
          </a:xfrm>
          <a:prstGeom prst="rect">
            <a:avLst/>
          </a:prstGeom>
          <a:solidFill>
            <a:srgbClr val="458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0451" y="1930936"/>
            <a:ext cx="15536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9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02713" y="2619212"/>
            <a:ext cx="37535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登录系统</a:t>
            </a:r>
          </a:p>
        </p:txBody>
      </p:sp>
      <p:sp>
        <p:nvSpPr>
          <p:cNvPr id="29" name="矩形 28"/>
          <p:cNvSpPr/>
          <p:nvPr/>
        </p:nvSpPr>
        <p:spPr>
          <a:xfrm>
            <a:off x="6731657" y="1707018"/>
            <a:ext cx="2448272" cy="2018224"/>
          </a:xfrm>
          <a:prstGeom prst="rect">
            <a:avLst/>
          </a:prstGeom>
          <a:solidFill>
            <a:srgbClr val="458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</a:t>
            </a:fld>
            <a:endParaRPr lang="zh-CN" altLang="en-US"/>
          </a:p>
        </p:txBody>
      </p:sp>
      <p:grpSp>
        <p:nvGrpSpPr>
          <p:cNvPr id="101" name="组合 100"/>
          <p:cNvGrpSpPr/>
          <p:nvPr/>
        </p:nvGrpSpPr>
        <p:grpSpPr>
          <a:xfrm>
            <a:off x="5656406" y="1707012"/>
            <a:ext cx="432048" cy="432834"/>
            <a:chOff x="6084168" y="1274820"/>
            <a:chExt cx="432048" cy="432834"/>
          </a:xfrm>
        </p:grpSpPr>
        <p:sp>
          <p:nvSpPr>
            <p:cNvPr id="102" name="椭圆 101"/>
            <p:cNvSpPr>
              <a:spLocks noChangeArrowheads="1"/>
            </p:cNvSpPr>
            <p:nvPr/>
          </p:nvSpPr>
          <p:spPr bwMode="auto">
            <a:xfrm>
              <a:off x="6084168" y="1274820"/>
              <a:ext cx="432048" cy="432834"/>
            </a:xfrm>
            <a:prstGeom prst="ellipse">
              <a:avLst/>
            </a:prstGeom>
            <a:solidFill>
              <a:srgbClr val="458088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03" name="Freeform 59"/>
            <p:cNvSpPr>
              <a:spLocks noChangeArrowheads="1"/>
            </p:cNvSpPr>
            <p:nvPr/>
          </p:nvSpPr>
          <p:spPr bwMode="auto">
            <a:xfrm>
              <a:off x="6190153" y="1365898"/>
              <a:ext cx="220079" cy="250679"/>
            </a:xfrm>
            <a:custGeom>
              <a:avLst/>
              <a:gdLst>
                <a:gd name="connsiteX0" fmla="*/ 188082 w 296863"/>
                <a:gd name="connsiteY0" fmla="*/ 277813 h 338138"/>
                <a:gd name="connsiteX1" fmla="*/ 292931 w 296863"/>
                <a:gd name="connsiteY1" fmla="*/ 277813 h 338138"/>
                <a:gd name="connsiteX2" fmla="*/ 296863 w 296863"/>
                <a:gd name="connsiteY2" fmla="*/ 281835 h 338138"/>
                <a:gd name="connsiteX3" fmla="*/ 296863 w 296863"/>
                <a:gd name="connsiteY3" fmla="*/ 334117 h 338138"/>
                <a:gd name="connsiteX4" fmla="*/ 292931 w 296863"/>
                <a:gd name="connsiteY4" fmla="*/ 338138 h 338138"/>
                <a:gd name="connsiteX5" fmla="*/ 188082 w 296863"/>
                <a:gd name="connsiteY5" fmla="*/ 338138 h 338138"/>
                <a:gd name="connsiteX6" fmla="*/ 184150 w 296863"/>
                <a:gd name="connsiteY6" fmla="*/ 334117 h 338138"/>
                <a:gd name="connsiteX7" fmla="*/ 184150 w 296863"/>
                <a:gd name="connsiteY7" fmla="*/ 281835 h 338138"/>
                <a:gd name="connsiteX8" fmla="*/ 188082 w 296863"/>
                <a:gd name="connsiteY8" fmla="*/ 277813 h 338138"/>
                <a:gd name="connsiteX9" fmla="*/ 62442 w 296863"/>
                <a:gd name="connsiteY9" fmla="*/ 277813 h 338138"/>
                <a:gd name="connsiteX10" fmla="*/ 172244 w 296863"/>
                <a:gd name="connsiteY10" fmla="*/ 277813 h 338138"/>
                <a:gd name="connsiteX11" fmla="*/ 176213 w 296863"/>
                <a:gd name="connsiteY11" fmla="*/ 281835 h 338138"/>
                <a:gd name="connsiteX12" fmla="*/ 176213 w 296863"/>
                <a:gd name="connsiteY12" fmla="*/ 334117 h 338138"/>
                <a:gd name="connsiteX13" fmla="*/ 172244 w 296863"/>
                <a:gd name="connsiteY13" fmla="*/ 338138 h 338138"/>
                <a:gd name="connsiteX14" fmla="*/ 62442 w 296863"/>
                <a:gd name="connsiteY14" fmla="*/ 338138 h 338138"/>
                <a:gd name="connsiteX15" fmla="*/ 57150 w 296863"/>
                <a:gd name="connsiteY15" fmla="*/ 334117 h 338138"/>
                <a:gd name="connsiteX16" fmla="*/ 57150 w 296863"/>
                <a:gd name="connsiteY16" fmla="*/ 281835 h 338138"/>
                <a:gd name="connsiteX17" fmla="*/ 62442 w 296863"/>
                <a:gd name="connsiteY17" fmla="*/ 277813 h 338138"/>
                <a:gd name="connsiteX18" fmla="*/ 3885 w 296863"/>
                <a:gd name="connsiteY18" fmla="*/ 277813 h 338138"/>
                <a:gd name="connsiteX19" fmla="*/ 45328 w 296863"/>
                <a:gd name="connsiteY19" fmla="*/ 277813 h 338138"/>
                <a:gd name="connsiteX20" fmla="*/ 49213 w 296863"/>
                <a:gd name="connsiteY20" fmla="*/ 281835 h 338138"/>
                <a:gd name="connsiteX21" fmla="*/ 49213 w 296863"/>
                <a:gd name="connsiteY21" fmla="*/ 334117 h 338138"/>
                <a:gd name="connsiteX22" fmla="*/ 45328 w 296863"/>
                <a:gd name="connsiteY22" fmla="*/ 338138 h 338138"/>
                <a:gd name="connsiteX23" fmla="*/ 3885 w 296863"/>
                <a:gd name="connsiteY23" fmla="*/ 338138 h 338138"/>
                <a:gd name="connsiteX24" fmla="*/ 0 w 296863"/>
                <a:gd name="connsiteY24" fmla="*/ 334117 h 338138"/>
                <a:gd name="connsiteX25" fmla="*/ 0 w 296863"/>
                <a:gd name="connsiteY25" fmla="*/ 281835 h 338138"/>
                <a:gd name="connsiteX26" fmla="*/ 3885 w 296863"/>
                <a:gd name="connsiteY26" fmla="*/ 277813 h 338138"/>
                <a:gd name="connsiteX27" fmla="*/ 251535 w 296863"/>
                <a:gd name="connsiteY27" fmla="*/ 209550 h 338138"/>
                <a:gd name="connsiteX28" fmla="*/ 292978 w 296863"/>
                <a:gd name="connsiteY28" fmla="*/ 209550 h 338138"/>
                <a:gd name="connsiteX29" fmla="*/ 296863 w 296863"/>
                <a:gd name="connsiteY29" fmla="*/ 213555 h 338138"/>
                <a:gd name="connsiteX30" fmla="*/ 296863 w 296863"/>
                <a:gd name="connsiteY30" fmla="*/ 264283 h 338138"/>
                <a:gd name="connsiteX31" fmla="*/ 292978 w 296863"/>
                <a:gd name="connsiteY31" fmla="*/ 268288 h 338138"/>
                <a:gd name="connsiteX32" fmla="*/ 251535 w 296863"/>
                <a:gd name="connsiteY32" fmla="*/ 268288 h 338138"/>
                <a:gd name="connsiteX33" fmla="*/ 247650 w 296863"/>
                <a:gd name="connsiteY33" fmla="*/ 264283 h 338138"/>
                <a:gd name="connsiteX34" fmla="*/ 247650 w 296863"/>
                <a:gd name="connsiteY34" fmla="*/ 213555 h 338138"/>
                <a:gd name="connsiteX35" fmla="*/ 251535 w 296863"/>
                <a:gd name="connsiteY35" fmla="*/ 209550 h 338138"/>
                <a:gd name="connsiteX36" fmla="*/ 124619 w 296863"/>
                <a:gd name="connsiteY36" fmla="*/ 209550 h 338138"/>
                <a:gd name="connsiteX37" fmla="*/ 234421 w 296863"/>
                <a:gd name="connsiteY37" fmla="*/ 209550 h 338138"/>
                <a:gd name="connsiteX38" fmla="*/ 239713 w 296863"/>
                <a:gd name="connsiteY38" fmla="*/ 213555 h 338138"/>
                <a:gd name="connsiteX39" fmla="*/ 239713 w 296863"/>
                <a:gd name="connsiteY39" fmla="*/ 264283 h 338138"/>
                <a:gd name="connsiteX40" fmla="*/ 234421 w 296863"/>
                <a:gd name="connsiteY40" fmla="*/ 268288 h 338138"/>
                <a:gd name="connsiteX41" fmla="*/ 124619 w 296863"/>
                <a:gd name="connsiteY41" fmla="*/ 268288 h 338138"/>
                <a:gd name="connsiteX42" fmla="*/ 120650 w 296863"/>
                <a:gd name="connsiteY42" fmla="*/ 264283 h 338138"/>
                <a:gd name="connsiteX43" fmla="*/ 120650 w 296863"/>
                <a:gd name="connsiteY43" fmla="*/ 213555 h 338138"/>
                <a:gd name="connsiteX44" fmla="*/ 124619 w 296863"/>
                <a:gd name="connsiteY44" fmla="*/ 209550 h 338138"/>
                <a:gd name="connsiteX45" fmla="*/ 3932 w 296863"/>
                <a:gd name="connsiteY45" fmla="*/ 209550 h 338138"/>
                <a:gd name="connsiteX46" fmla="*/ 108781 w 296863"/>
                <a:gd name="connsiteY46" fmla="*/ 209550 h 338138"/>
                <a:gd name="connsiteX47" fmla="*/ 112713 w 296863"/>
                <a:gd name="connsiteY47" fmla="*/ 213555 h 338138"/>
                <a:gd name="connsiteX48" fmla="*/ 112713 w 296863"/>
                <a:gd name="connsiteY48" fmla="*/ 264283 h 338138"/>
                <a:gd name="connsiteX49" fmla="*/ 108781 w 296863"/>
                <a:gd name="connsiteY49" fmla="*/ 268288 h 338138"/>
                <a:gd name="connsiteX50" fmla="*/ 3932 w 296863"/>
                <a:gd name="connsiteY50" fmla="*/ 268288 h 338138"/>
                <a:gd name="connsiteX51" fmla="*/ 0 w 296863"/>
                <a:gd name="connsiteY51" fmla="*/ 264283 h 338138"/>
                <a:gd name="connsiteX52" fmla="*/ 0 w 296863"/>
                <a:gd name="connsiteY52" fmla="*/ 213555 h 338138"/>
                <a:gd name="connsiteX53" fmla="*/ 3932 w 296863"/>
                <a:gd name="connsiteY53" fmla="*/ 209550 h 338138"/>
                <a:gd name="connsiteX54" fmla="*/ 100462 w 296863"/>
                <a:gd name="connsiteY54" fmla="*/ 0 h 338138"/>
                <a:gd name="connsiteX55" fmla="*/ 108367 w 296863"/>
                <a:gd name="connsiteY55" fmla="*/ 0 h 338138"/>
                <a:gd name="connsiteX56" fmla="*/ 183463 w 296863"/>
                <a:gd name="connsiteY56" fmla="*/ 60773 h 338138"/>
                <a:gd name="connsiteX57" fmla="*/ 217717 w 296863"/>
                <a:gd name="connsiteY57" fmla="*/ 96444 h 338138"/>
                <a:gd name="connsiteX58" fmla="*/ 242748 w 296863"/>
                <a:gd name="connsiteY58" fmla="*/ 85874 h 338138"/>
                <a:gd name="connsiteX59" fmla="*/ 248018 w 296863"/>
                <a:gd name="connsiteY59" fmla="*/ 85874 h 338138"/>
                <a:gd name="connsiteX60" fmla="*/ 271733 w 296863"/>
                <a:gd name="connsiteY60" fmla="*/ 140041 h 338138"/>
                <a:gd name="connsiteX61" fmla="*/ 246701 w 296863"/>
                <a:gd name="connsiteY61" fmla="*/ 195529 h 338138"/>
                <a:gd name="connsiteX62" fmla="*/ 242748 w 296863"/>
                <a:gd name="connsiteY62" fmla="*/ 196850 h 338138"/>
                <a:gd name="connsiteX63" fmla="*/ 170288 w 296863"/>
                <a:gd name="connsiteY63" fmla="*/ 196850 h 338138"/>
                <a:gd name="connsiteX64" fmla="*/ 166335 w 296863"/>
                <a:gd name="connsiteY64" fmla="*/ 194208 h 338138"/>
                <a:gd name="connsiteX65" fmla="*/ 166335 w 296863"/>
                <a:gd name="connsiteY65" fmla="*/ 190245 h 338138"/>
                <a:gd name="connsiteX66" fmla="*/ 178193 w 296863"/>
                <a:gd name="connsiteY66" fmla="*/ 161179 h 338138"/>
                <a:gd name="connsiteX67" fmla="*/ 175558 w 296863"/>
                <a:gd name="connsiteY67" fmla="*/ 147968 h 338138"/>
                <a:gd name="connsiteX68" fmla="*/ 161066 w 296863"/>
                <a:gd name="connsiteY68" fmla="*/ 151931 h 338138"/>
                <a:gd name="connsiteX69" fmla="*/ 141304 w 296863"/>
                <a:gd name="connsiteY69" fmla="*/ 142683 h 338138"/>
                <a:gd name="connsiteX70" fmla="*/ 137351 w 296863"/>
                <a:gd name="connsiteY70" fmla="*/ 118903 h 338138"/>
                <a:gd name="connsiteX71" fmla="*/ 120224 w 296863"/>
                <a:gd name="connsiteY71" fmla="*/ 146647 h 338138"/>
                <a:gd name="connsiteX72" fmla="*/ 133399 w 296863"/>
                <a:gd name="connsiteY72" fmla="*/ 190245 h 338138"/>
                <a:gd name="connsiteX73" fmla="*/ 134716 w 296863"/>
                <a:gd name="connsiteY73" fmla="*/ 194208 h 338138"/>
                <a:gd name="connsiteX74" fmla="*/ 130764 w 296863"/>
                <a:gd name="connsiteY74" fmla="*/ 196850 h 338138"/>
                <a:gd name="connsiteX75" fmla="*/ 59621 w 296863"/>
                <a:gd name="connsiteY75" fmla="*/ 196850 h 338138"/>
                <a:gd name="connsiteX76" fmla="*/ 56986 w 296863"/>
                <a:gd name="connsiteY76" fmla="*/ 195529 h 338138"/>
                <a:gd name="connsiteX77" fmla="*/ 24049 w 296863"/>
                <a:gd name="connsiteY77" fmla="*/ 110976 h 338138"/>
                <a:gd name="connsiteX78" fmla="*/ 71478 w 296863"/>
                <a:gd name="connsiteY78" fmla="*/ 50204 h 338138"/>
                <a:gd name="connsiteX79" fmla="*/ 76748 w 296863"/>
                <a:gd name="connsiteY79" fmla="*/ 50204 h 338138"/>
                <a:gd name="connsiteX80" fmla="*/ 78065 w 296863"/>
                <a:gd name="connsiteY80" fmla="*/ 55488 h 338138"/>
                <a:gd name="connsiteX81" fmla="*/ 74113 w 296863"/>
                <a:gd name="connsiteY81" fmla="*/ 85874 h 338138"/>
                <a:gd name="connsiteX82" fmla="*/ 89923 w 296863"/>
                <a:gd name="connsiteY82" fmla="*/ 91159 h 338138"/>
                <a:gd name="connsiteX83" fmla="*/ 114954 w 296863"/>
                <a:gd name="connsiteY83" fmla="*/ 75305 h 338138"/>
                <a:gd name="connsiteX84" fmla="*/ 97827 w 296863"/>
                <a:gd name="connsiteY84" fmla="*/ 7927 h 338138"/>
                <a:gd name="connsiteX85" fmla="*/ 96510 w 296863"/>
                <a:gd name="connsiteY85" fmla="*/ 2643 h 338138"/>
                <a:gd name="connsiteX86" fmla="*/ 100462 w 296863"/>
                <a:gd name="connsiteY86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96863" h="338138">
                  <a:moveTo>
                    <a:pt x="188082" y="277813"/>
                  </a:moveTo>
                  <a:cubicBezTo>
                    <a:pt x="188082" y="277813"/>
                    <a:pt x="188082" y="277813"/>
                    <a:pt x="292931" y="277813"/>
                  </a:cubicBezTo>
                  <a:cubicBezTo>
                    <a:pt x="295552" y="277813"/>
                    <a:pt x="296863" y="280494"/>
                    <a:pt x="296863" y="281835"/>
                  </a:cubicBezTo>
                  <a:cubicBezTo>
                    <a:pt x="296863" y="281835"/>
                    <a:pt x="296863" y="281835"/>
                    <a:pt x="296863" y="334117"/>
                  </a:cubicBezTo>
                  <a:cubicBezTo>
                    <a:pt x="296863" y="336798"/>
                    <a:pt x="295552" y="338138"/>
                    <a:pt x="292931" y="338138"/>
                  </a:cubicBezTo>
                  <a:cubicBezTo>
                    <a:pt x="292931" y="338138"/>
                    <a:pt x="292931" y="338138"/>
                    <a:pt x="188082" y="338138"/>
                  </a:cubicBezTo>
                  <a:cubicBezTo>
                    <a:pt x="185461" y="338138"/>
                    <a:pt x="184150" y="336798"/>
                    <a:pt x="184150" y="334117"/>
                  </a:cubicBezTo>
                  <a:cubicBezTo>
                    <a:pt x="184150" y="334117"/>
                    <a:pt x="184150" y="334117"/>
                    <a:pt x="184150" y="281835"/>
                  </a:cubicBezTo>
                  <a:cubicBezTo>
                    <a:pt x="184150" y="280494"/>
                    <a:pt x="185461" y="277813"/>
                    <a:pt x="188082" y="277813"/>
                  </a:cubicBezTo>
                  <a:close/>
                  <a:moveTo>
                    <a:pt x="62442" y="277813"/>
                  </a:moveTo>
                  <a:cubicBezTo>
                    <a:pt x="62442" y="277813"/>
                    <a:pt x="62442" y="277813"/>
                    <a:pt x="172244" y="277813"/>
                  </a:cubicBezTo>
                  <a:cubicBezTo>
                    <a:pt x="173567" y="277813"/>
                    <a:pt x="176213" y="280494"/>
                    <a:pt x="176213" y="281835"/>
                  </a:cubicBezTo>
                  <a:cubicBezTo>
                    <a:pt x="176213" y="281835"/>
                    <a:pt x="176213" y="281835"/>
                    <a:pt x="176213" y="334117"/>
                  </a:cubicBezTo>
                  <a:cubicBezTo>
                    <a:pt x="176213" y="336798"/>
                    <a:pt x="173567" y="338138"/>
                    <a:pt x="172244" y="338138"/>
                  </a:cubicBezTo>
                  <a:cubicBezTo>
                    <a:pt x="172244" y="338138"/>
                    <a:pt x="172244" y="338138"/>
                    <a:pt x="62442" y="338138"/>
                  </a:cubicBezTo>
                  <a:cubicBezTo>
                    <a:pt x="59796" y="338138"/>
                    <a:pt x="57150" y="336798"/>
                    <a:pt x="57150" y="334117"/>
                  </a:cubicBezTo>
                  <a:cubicBezTo>
                    <a:pt x="57150" y="334117"/>
                    <a:pt x="57150" y="334117"/>
                    <a:pt x="57150" y="281835"/>
                  </a:cubicBezTo>
                  <a:cubicBezTo>
                    <a:pt x="57150" y="280494"/>
                    <a:pt x="59796" y="277813"/>
                    <a:pt x="62442" y="277813"/>
                  </a:cubicBezTo>
                  <a:close/>
                  <a:moveTo>
                    <a:pt x="3885" y="277813"/>
                  </a:moveTo>
                  <a:cubicBezTo>
                    <a:pt x="3885" y="277813"/>
                    <a:pt x="3885" y="277813"/>
                    <a:pt x="45328" y="277813"/>
                  </a:cubicBezTo>
                  <a:cubicBezTo>
                    <a:pt x="47918" y="277813"/>
                    <a:pt x="49213" y="280494"/>
                    <a:pt x="49213" y="281835"/>
                  </a:cubicBezTo>
                  <a:cubicBezTo>
                    <a:pt x="49213" y="281835"/>
                    <a:pt x="49213" y="281835"/>
                    <a:pt x="49213" y="334117"/>
                  </a:cubicBezTo>
                  <a:cubicBezTo>
                    <a:pt x="49213" y="336798"/>
                    <a:pt x="47918" y="338138"/>
                    <a:pt x="45328" y="338138"/>
                  </a:cubicBezTo>
                  <a:cubicBezTo>
                    <a:pt x="45328" y="338138"/>
                    <a:pt x="45328" y="338138"/>
                    <a:pt x="3885" y="338138"/>
                  </a:cubicBezTo>
                  <a:cubicBezTo>
                    <a:pt x="1295" y="338138"/>
                    <a:pt x="0" y="336798"/>
                    <a:pt x="0" y="334117"/>
                  </a:cubicBezTo>
                  <a:cubicBezTo>
                    <a:pt x="0" y="334117"/>
                    <a:pt x="0" y="334117"/>
                    <a:pt x="0" y="281835"/>
                  </a:cubicBezTo>
                  <a:cubicBezTo>
                    <a:pt x="0" y="280494"/>
                    <a:pt x="1295" y="277813"/>
                    <a:pt x="3885" y="277813"/>
                  </a:cubicBezTo>
                  <a:close/>
                  <a:moveTo>
                    <a:pt x="251535" y="209550"/>
                  </a:moveTo>
                  <a:cubicBezTo>
                    <a:pt x="251535" y="209550"/>
                    <a:pt x="251535" y="209550"/>
                    <a:pt x="292978" y="209550"/>
                  </a:cubicBezTo>
                  <a:cubicBezTo>
                    <a:pt x="295568" y="209550"/>
                    <a:pt x="296863" y="210885"/>
                    <a:pt x="296863" y="213555"/>
                  </a:cubicBezTo>
                  <a:cubicBezTo>
                    <a:pt x="296863" y="213555"/>
                    <a:pt x="296863" y="213555"/>
                    <a:pt x="296863" y="264283"/>
                  </a:cubicBezTo>
                  <a:cubicBezTo>
                    <a:pt x="296863" y="266953"/>
                    <a:pt x="295568" y="268288"/>
                    <a:pt x="292978" y="268288"/>
                  </a:cubicBezTo>
                  <a:cubicBezTo>
                    <a:pt x="292978" y="268288"/>
                    <a:pt x="292978" y="268288"/>
                    <a:pt x="251535" y="268288"/>
                  </a:cubicBezTo>
                  <a:cubicBezTo>
                    <a:pt x="248945" y="268288"/>
                    <a:pt x="247650" y="266953"/>
                    <a:pt x="247650" y="264283"/>
                  </a:cubicBezTo>
                  <a:cubicBezTo>
                    <a:pt x="247650" y="264283"/>
                    <a:pt x="247650" y="264283"/>
                    <a:pt x="247650" y="213555"/>
                  </a:cubicBezTo>
                  <a:cubicBezTo>
                    <a:pt x="247650" y="210885"/>
                    <a:pt x="248945" y="209550"/>
                    <a:pt x="251535" y="209550"/>
                  </a:cubicBezTo>
                  <a:close/>
                  <a:moveTo>
                    <a:pt x="124619" y="209550"/>
                  </a:moveTo>
                  <a:lnTo>
                    <a:pt x="234421" y="209550"/>
                  </a:lnTo>
                  <a:cubicBezTo>
                    <a:pt x="237067" y="209550"/>
                    <a:pt x="239713" y="210885"/>
                    <a:pt x="239713" y="213555"/>
                  </a:cubicBezTo>
                  <a:cubicBezTo>
                    <a:pt x="239713" y="213555"/>
                    <a:pt x="239713" y="213555"/>
                    <a:pt x="239713" y="264283"/>
                  </a:cubicBezTo>
                  <a:cubicBezTo>
                    <a:pt x="239713" y="266953"/>
                    <a:pt x="237067" y="268288"/>
                    <a:pt x="234421" y="268288"/>
                  </a:cubicBezTo>
                  <a:cubicBezTo>
                    <a:pt x="234421" y="268288"/>
                    <a:pt x="234421" y="268288"/>
                    <a:pt x="124619" y="268288"/>
                  </a:cubicBezTo>
                  <a:cubicBezTo>
                    <a:pt x="123296" y="268288"/>
                    <a:pt x="120650" y="266953"/>
                    <a:pt x="120650" y="264283"/>
                  </a:cubicBezTo>
                  <a:cubicBezTo>
                    <a:pt x="120650" y="264283"/>
                    <a:pt x="120650" y="264283"/>
                    <a:pt x="120650" y="213555"/>
                  </a:cubicBezTo>
                  <a:cubicBezTo>
                    <a:pt x="120650" y="210885"/>
                    <a:pt x="123296" y="209550"/>
                    <a:pt x="124619" y="209550"/>
                  </a:cubicBezTo>
                  <a:close/>
                  <a:moveTo>
                    <a:pt x="3932" y="209550"/>
                  </a:moveTo>
                  <a:cubicBezTo>
                    <a:pt x="3932" y="209550"/>
                    <a:pt x="3932" y="209550"/>
                    <a:pt x="108781" y="209550"/>
                  </a:cubicBezTo>
                  <a:cubicBezTo>
                    <a:pt x="111402" y="209550"/>
                    <a:pt x="112713" y="210885"/>
                    <a:pt x="112713" y="213555"/>
                  </a:cubicBezTo>
                  <a:cubicBezTo>
                    <a:pt x="112713" y="213555"/>
                    <a:pt x="112713" y="213555"/>
                    <a:pt x="112713" y="264283"/>
                  </a:cubicBezTo>
                  <a:cubicBezTo>
                    <a:pt x="112713" y="266953"/>
                    <a:pt x="111402" y="268288"/>
                    <a:pt x="108781" y="268288"/>
                  </a:cubicBezTo>
                  <a:cubicBezTo>
                    <a:pt x="108781" y="268288"/>
                    <a:pt x="108781" y="268288"/>
                    <a:pt x="3932" y="268288"/>
                  </a:cubicBezTo>
                  <a:cubicBezTo>
                    <a:pt x="1311" y="268288"/>
                    <a:pt x="0" y="266953"/>
                    <a:pt x="0" y="264283"/>
                  </a:cubicBezTo>
                  <a:cubicBezTo>
                    <a:pt x="0" y="264283"/>
                    <a:pt x="0" y="264283"/>
                    <a:pt x="0" y="213555"/>
                  </a:cubicBezTo>
                  <a:cubicBezTo>
                    <a:pt x="0" y="210885"/>
                    <a:pt x="1311" y="209550"/>
                    <a:pt x="3932" y="209550"/>
                  </a:cubicBezTo>
                  <a:close/>
                  <a:moveTo>
                    <a:pt x="100462" y="0"/>
                  </a:moveTo>
                  <a:cubicBezTo>
                    <a:pt x="103097" y="0"/>
                    <a:pt x="105732" y="0"/>
                    <a:pt x="108367" y="0"/>
                  </a:cubicBezTo>
                  <a:cubicBezTo>
                    <a:pt x="149208" y="0"/>
                    <a:pt x="168970" y="34350"/>
                    <a:pt x="183463" y="60773"/>
                  </a:cubicBezTo>
                  <a:cubicBezTo>
                    <a:pt x="195320" y="80590"/>
                    <a:pt x="204542" y="96444"/>
                    <a:pt x="217717" y="96444"/>
                  </a:cubicBezTo>
                  <a:cubicBezTo>
                    <a:pt x="225621" y="96444"/>
                    <a:pt x="233526" y="93801"/>
                    <a:pt x="242748" y="85874"/>
                  </a:cubicBezTo>
                  <a:cubicBezTo>
                    <a:pt x="244066" y="84553"/>
                    <a:pt x="246701" y="84553"/>
                    <a:pt x="248018" y="85874"/>
                  </a:cubicBezTo>
                  <a:cubicBezTo>
                    <a:pt x="249336" y="87196"/>
                    <a:pt x="271733" y="108334"/>
                    <a:pt x="271733" y="140041"/>
                  </a:cubicBezTo>
                  <a:cubicBezTo>
                    <a:pt x="273050" y="159858"/>
                    <a:pt x="263828" y="178354"/>
                    <a:pt x="246701" y="195529"/>
                  </a:cubicBezTo>
                  <a:cubicBezTo>
                    <a:pt x="245383" y="196850"/>
                    <a:pt x="244066" y="196850"/>
                    <a:pt x="242748" y="196850"/>
                  </a:cubicBezTo>
                  <a:cubicBezTo>
                    <a:pt x="242748" y="196850"/>
                    <a:pt x="242748" y="196850"/>
                    <a:pt x="170288" y="196850"/>
                  </a:cubicBezTo>
                  <a:cubicBezTo>
                    <a:pt x="167653" y="196850"/>
                    <a:pt x="166335" y="196850"/>
                    <a:pt x="166335" y="194208"/>
                  </a:cubicBezTo>
                  <a:cubicBezTo>
                    <a:pt x="165018" y="192887"/>
                    <a:pt x="166335" y="191566"/>
                    <a:pt x="166335" y="190245"/>
                  </a:cubicBezTo>
                  <a:cubicBezTo>
                    <a:pt x="174240" y="182318"/>
                    <a:pt x="178193" y="171749"/>
                    <a:pt x="178193" y="161179"/>
                  </a:cubicBezTo>
                  <a:cubicBezTo>
                    <a:pt x="178193" y="155895"/>
                    <a:pt x="176875" y="150610"/>
                    <a:pt x="175558" y="147968"/>
                  </a:cubicBezTo>
                  <a:cubicBezTo>
                    <a:pt x="170288" y="150610"/>
                    <a:pt x="165018" y="151931"/>
                    <a:pt x="161066" y="151931"/>
                  </a:cubicBezTo>
                  <a:cubicBezTo>
                    <a:pt x="153161" y="151931"/>
                    <a:pt x="146574" y="149289"/>
                    <a:pt x="141304" y="142683"/>
                  </a:cubicBezTo>
                  <a:cubicBezTo>
                    <a:pt x="137351" y="136078"/>
                    <a:pt x="136034" y="128151"/>
                    <a:pt x="137351" y="118903"/>
                  </a:cubicBezTo>
                  <a:cubicBezTo>
                    <a:pt x="128129" y="124187"/>
                    <a:pt x="121542" y="134757"/>
                    <a:pt x="120224" y="146647"/>
                  </a:cubicBezTo>
                  <a:cubicBezTo>
                    <a:pt x="116272" y="163822"/>
                    <a:pt x="121542" y="179675"/>
                    <a:pt x="133399" y="190245"/>
                  </a:cubicBezTo>
                  <a:cubicBezTo>
                    <a:pt x="134716" y="190245"/>
                    <a:pt x="134716" y="192887"/>
                    <a:pt x="134716" y="194208"/>
                  </a:cubicBezTo>
                  <a:cubicBezTo>
                    <a:pt x="133399" y="195529"/>
                    <a:pt x="132081" y="196850"/>
                    <a:pt x="130764" y="196850"/>
                  </a:cubicBezTo>
                  <a:cubicBezTo>
                    <a:pt x="130764" y="196850"/>
                    <a:pt x="130764" y="196850"/>
                    <a:pt x="59621" y="196850"/>
                  </a:cubicBezTo>
                  <a:cubicBezTo>
                    <a:pt x="58303" y="196850"/>
                    <a:pt x="56986" y="196850"/>
                    <a:pt x="56986" y="195529"/>
                  </a:cubicBezTo>
                  <a:cubicBezTo>
                    <a:pt x="55669" y="194208"/>
                    <a:pt x="17462" y="154574"/>
                    <a:pt x="24049" y="110976"/>
                  </a:cubicBezTo>
                  <a:cubicBezTo>
                    <a:pt x="28002" y="87196"/>
                    <a:pt x="43811" y="66057"/>
                    <a:pt x="71478" y="50204"/>
                  </a:cubicBezTo>
                  <a:cubicBezTo>
                    <a:pt x="72796" y="48882"/>
                    <a:pt x="75430" y="48882"/>
                    <a:pt x="76748" y="50204"/>
                  </a:cubicBezTo>
                  <a:cubicBezTo>
                    <a:pt x="78065" y="51525"/>
                    <a:pt x="78065" y="54167"/>
                    <a:pt x="78065" y="55488"/>
                  </a:cubicBezTo>
                  <a:cubicBezTo>
                    <a:pt x="75430" y="60773"/>
                    <a:pt x="68843" y="76626"/>
                    <a:pt x="74113" y="85874"/>
                  </a:cubicBezTo>
                  <a:cubicBezTo>
                    <a:pt x="76748" y="89838"/>
                    <a:pt x="82018" y="91159"/>
                    <a:pt x="89923" y="91159"/>
                  </a:cubicBezTo>
                  <a:cubicBezTo>
                    <a:pt x="101780" y="91159"/>
                    <a:pt x="109685" y="85874"/>
                    <a:pt x="114954" y="75305"/>
                  </a:cubicBezTo>
                  <a:cubicBezTo>
                    <a:pt x="121542" y="60773"/>
                    <a:pt x="118907" y="33029"/>
                    <a:pt x="97827" y="7927"/>
                  </a:cubicBezTo>
                  <a:cubicBezTo>
                    <a:pt x="96510" y="6606"/>
                    <a:pt x="96510" y="3964"/>
                    <a:pt x="96510" y="2643"/>
                  </a:cubicBezTo>
                  <a:cubicBezTo>
                    <a:pt x="97827" y="1321"/>
                    <a:pt x="99145" y="0"/>
                    <a:pt x="1004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lIns="34290" tIns="17145" rIns="34290" bIns="17145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4360262" y="1707405"/>
            <a:ext cx="432048" cy="432048"/>
            <a:chOff x="4788024" y="1275213"/>
            <a:chExt cx="432048" cy="432048"/>
          </a:xfrm>
        </p:grpSpPr>
        <p:sp>
          <p:nvSpPr>
            <p:cNvPr id="105" name="椭圆 104"/>
            <p:cNvSpPr>
              <a:spLocks noChangeArrowheads="1"/>
            </p:cNvSpPr>
            <p:nvPr/>
          </p:nvSpPr>
          <p:spPr bwMode="auto">
            <a:xfrm>
              <a:off x="4788024" y="1275213"/>
              <a:ext cx="432048" cy="432048"/>
            </a:xfrm>
            <a:prstGeom prst="ellipse">
              <a:avLst/>
            </a:prstGeom>
            <a:solidFill>
              <a:srgbClr val="458088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06" name="Freeform 110"/>
            <p:cNvSpPr>
              <a:spLocks noChangeArrowheads="1"/>
            </p:cNvSpPr>
            <p:nvPr/>
          </p:nvSpPr>
          <p:spPr bwMode="auto">
            <a:xfrm>
              <a:off x="4908677" y="1365898"/>
              <a:ext cx="196478" cy="250679"/>
            </a:xfrm>
            <a:custGeom>
              <a:avLst/>
              <a:gdLst>
                <a:gd name="connsiteX0" fmla="*/ 141288 w 263525"/>
                <a:gd name="connsiteY0" fmla="*/ 169534 h 336221"/>
                <a:gd name="connsiteX1" fmla="*/ 141288 w 263525"/>
                <a:gd name="connsiteY1" fmla="*/ 310822 h 336221"/>
                <a:gd name="connsiteX2" fmla="*/ 241301 w 263525"/>
                <a:gd name="connsiteY2" fmla="*/ 169534 h 336221"/>
                <a:gd name="connsiteX3" fmla="*/ 141288 w 263525"/>
                <a:gd name="connsiteY3" fmla="*/ 169534 h 336221"/>
                <a:gd name="connsiteX4" fmla="*/ 22225 w 263525"/>
                <a:gd name="connsiteY4" fmla="*/ 169534 h 336221"/>
                <a:gd name="connsiteX5" fmla="*/ 120650 w 263525"/>
                <a:gd name="connsiteY5" fmla="*/ 310822 h 336221"/>
                <a:gd name="connsiteX6" fmla="*/ 120650 w 263525"/>
                <a:gd name="connsiteY6" fmla="*/ 169534 h 336221"/>
                <a:gd name="connsiteX7" fmla="*/ 22225 w 263525"/>
                <a:gd name="connsiteY7" fmla="*/ 169534 h 336221"/>
                <a:gd name="connsiteX8" fmla="*/ 141288 w 263525"/>
                <a:gd name="connsiteY8" fmla="*/ 26659 h 336221"/>
                <a:gd name="connsiteX9" fmla="*/ 141288 w 263525"/>
                <a:gd name="connsiteY9" fmla="*/ 147309 h 336221"/>
                <a:gd name="connsiteX10" fmla="*/ 241301 w 263525"/>
                <a:gd name="connsiteY10" fmla="*/ 147309 h 336221"/>
                <a:gd name="connsiteX11" fmla="*/ 241301 w 263525"/>
                <a:gd name="connsiteY11" fmla="*/ 64759 h 336221"/>
                <a:gd name="connsiteX12" fmla="*/ 120650 w 263525"/>
                <a:gd name="connsiteY12" fmla="*/ 26659 h 336221"/>
                <a:gd name="connsiteX13" fmla="*/ 22225 w 263525"/>
                <a:gd name="connsiteY13" fmla="*/ 64759 h 336221"/>
                <a:gd name="connsiteX14" fmla="*/ 22225 w 263525"/>
                <a:gd name="connsiteY14" fmla="*/ 147309 h 336221"/>
                <a:gd name="connsiteX15" fmla="*/ 120650 w 263525"/>
                <a:gd name="connsiteY15" fmla="*/ 147309 h 336221"/>
                <a:gd name="connsiteX16" fmla="*/ 127809 w 263525"/>
                <a:gd name="connsiteY16" fmla="*/ 986 h 336221"/>
                <a:gd name="connsiteX17" fmla="*/ 135715 w 263525"/>
                <a:gd name="connsiteY17" fmla="*/ 986 h 336221"/>
                <a:gd name="connsiteX18" fmla="*/ 256937 w 263525"/>
                <a:gd name="connsiteY18" fmla="*/ 46998 h 336221"/>
                <a:gd name="connsiteX19" fmla="*/ 263525 w 263525"/>
                <a:gd name="connsiteY19" fmla="*/ 57515 h 336221"/>
                <a:gd name="connsiteX20" fmla="*/ 263525 w 263525"/>
                <a:gd name="connsiteY20" fmla="*/ 164002 h 336221"/>
                <a:gd name="connsiteX21" fmla="*/ 227949 w 263525"/>
                <a:gd name="connsiteY21" fmla="*/ 271803 h 336221"/>
                <a:gd name="connsiteX22" fmla="*/ 134398 w 263525"/>
                <a:gd name="connsiteY22" fmla="*/ 336221 h 336221"/>
                <a:gd name="connsiteX23" fmla="*/ 131762 w 263525"/>
                <a:gd name="connsiteY23" fmla="*/ 336221 h 336221"/>
                <a:gd name="connsiteX24" fmla="*/ 129127 w 263525"/>
                <a:gd name="connsiteY24" fmla="*/ 336221 h 336221"/>
                <a:gd name="connsiteX25" fmla="*/ 35576 w 263525"/>
                <a:gd name="connsiteY25" fmla="*/ 271803 h 336221"/>
                <a:gd name="connsiteX26" fmla="*/ 0 w 263525"/>
                <a:gd name="connsiteY26" fmla="*/ 164002 h 336221"/>
                <a:gd name="connsiteX27" fmla="*/ 0 w 263525"/>
                <a:gd name="connsiteY27" fmla="*/ 57515 h 336221"/>
                <a:gd name="connsiteX28" fmla="*/ 6588 w 263525"/>
                <a:gd name="connsiteY28" fmla="*/ 46998 h 336221"/>
                <a:gd name="connsiteX29" fmla="*/ 127809 w 263525"/>
                <a:gd name="connsiteY29" fmla="*/ 986 h 336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63525" h="336221">
                  <a:moveTo>
                    <a:pt x="141288" y="169534"/>
                  </a:moveTo>
                  <a:cubicBezTo>
                    <a:pt x="141288" y="169534"/>
                    <a:pt x="141288" y="169534"/>
                    <a:pt x="141288" y="310822"/>
                  </a:cubicBezTo>
                  <a:cubicBezTo>
                    <a:pt x="199963" y="287054"/>
                    <a:pt x="239968" y="231595"/>
                    <a:pt x="241301" y="169534"/>
                  </a:cubicBezTo>
                  <a:cubicBezTo>
                    <a:pt x="241301" y="169534"/>
                    <a:pt x="241301" y="169534"/>
                    <a:pt x="141288" y="169534"/>
                  </a:cubicBezTo>
                  <a:close/>
                  <a:moveTo>
                    <a:pt x="22225" y="169534"/>
                  </a:moveTo>
                  <a:cubicBezTo>
                    <a:pt x="23537" y="231595"/>
                    <a:pt x="62907" y="287054"/>
                    <a:pt x="120650" y="310822"/>
                  </a:cubicBezTo>
                  <a:cubicBezTo>
                    <a:pt x="120650" y="310822"/>
                    <a:pt x="120650" y="310822"/>
                    <a:pt x="120650" y="169534"/>
                  </a:cubicBezTo>
                  <a:cubicBezTo>
                    <a:pt x="120650" y="169534"/>
                    <a:pt x="120650" y="169534"/>
                    <a:pt x="22225" y="169534"/>
                  </a:cubicBezTo>
                  <a:close/>
                  <a:moveTo>
                    <a:pt x="141288" y="26659"/>
                  </a:moveTo>
                  <a:lnTo>
                    <a:pt x="141288" y="147309"/>
                  </a:lnTo>
                  <a:lnTo>
                    <a:pt x="241301" y="147309"/>
                  </a:lnTo>
                  <a:lnTo>
                    <a:pt x="241301" y="64759"/>
                  </a:lnTo>
                  <a:close/>
                  <a:moveTo>
                    <a:pt x="120650" y="26659"/>
                  </a:moveTo>
                  <a:lnTo>
                    <a:pt x="22225" y="64759"/>
                  </a:lnTo>
                  <a:lnTo>
                    <a:pt x="22225" y="147309"/>
                  </a:lnTo>
                  <a:lnTo>
                    <a:pt x="120650" y="147309"/>
                  </a:lnTo>
                  <a:close/>
                  <a:moveTo>
                    <a:pt x="127809" y="986"/>
                  </a:moveTo>
                  <a:cubicBezTo>
                    <a:pt x="130445" y="-329"/>
                    <a:pt x="133080" y="-329"/>
                    <a:pt x="135715" y="986"/>
                  </a:cubicBezTo>
                  <a:cubicBezTo>
                    <a:pt x="135715" y="986"/>
                    <a:pt x="135715" y="986"/>
                    <a:pt x="256937" y="46998"/>
                  </a:cubicBezTo>
                  <a:cubicBezTo>
                    <a:pt x="260890" y="48313"/>
                    <a:pt x="263525" y="52257"/>
                    <a:pt x="263525" y="57515"/>
                  </a:cubicBezTo>
                  <a:cubicBezTo>
                    <a:pt x="263525" y="57515"/>
                    <a:pt x="263525" y="57515"/>
                    <a:pt x="263525" y="164002"/>
                  </a:cubicBezTo>
                  <a:cubicBezTo>
                    <a:pt x="263525" y="203442"/>
                    <a:pt x="251667" y="240252"/>
                    <a:pt x="227949" y="271803"/>
                  </a:cubicBezTo>
                  <a:cubicBezTo>
                    <a:pt x="204232" y="302040"/>
                    <a:pt x="172609" y="324389"/>
                    <a:pt x="134398" y="336221"/>
                  </a:cubicBezTo>
                  <a:cubicBezTo>
                    <a:pt x="134398" y="336221"/>
                    <a:pt x="133080" y="336221"/>
                    <a:pt x="131762" y="336221"/>
                  </a:cubicBezTo>
                  <a:cubicBezTo>
                    <a:pt x="130445" y="336221"/>
                    <a:pt x="129127" y="336221"/>
                    <a:pt x="129127" y="336221"/>
                  </a:cubicBezTo>
                  <a:cubicBezTo>
                    <a:pt x="90916" y="324389"/>
                    <a:pt x="59293" y="302040"/>
                    <a:pt x="35576" y="271803"/>
                  </a:cubicBezTo>
                  <a:cubicBezTo>
                    <a:pt x="11858" y="240252"/>
                    <a:pt x="0" y="203442"/>
                    <a:pt x="0" y="164002"/>
                  </a:cubicBezTo>
                  <a:cubicBezTo>
                    <a:pt x="0" y="164002"/>
                    <a:pt x="0" y="164002"/>
                    <a:pt x="0" y="57515"/>
                  </a:cubicBezTo>
                  <a:cubicBezTo>
                    <a:pt x="0" y="52257"/>
                    <a:pt x="2635" y="48313"/>
                    <a:pt x="6588" y="46998"/>
                  </a:cubicBezTo>
                  <a:cubicBezTo>
                    <a:pt x="6588" y="46998"/>
                    <a:pt x="6588" y="46998"/>
                    <a:pt x="127809" y="9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lIns="34290" tIns="17145" rIns="34290" bIns="17145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5008334" y="1707012"/>
            <a:ext cx="432833" cy="432834"/>
            <a:chOff x="5436096" y="1274820"/>
            <a:chExt cx="432833" cy="432834"/>
          </a:xfrm>
        </p:grpSpPr>
        <p:sp>
          <p:nvSpPr>
            <p:cNvPr id="108" name="椭圆 107"/>
            <p:cNvSpPr>
              <a:spLocks noChangeArrowheads="1"/>
            </p:cNvSpPr>
            <p:nvPr/>
          </p:nvSpPr>
          <p:spPr bwMode="auto">
            <a:xfrm>
              <a:off x="5436096" y="1274820"/>
              <a:ext cx="432833" cy="432834"/>
            </a:xfrm>
            <a:prstGeom prst="ellipse">
              <a:avLst/>
            </a:prstGeom>
            <a:solidFill>
              <a:srgbClr val="45808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09" name="Freeform 16"/>
            <p:cNvSpPr>
              <a:spLocks noChangeArrowheads="1"/>
            </p:cNvSpPr>
            <p:nvPr/>
          </p:nvSpPr>
          <p:spPr bwMode="auto">
            <a:xfrm>
              <a:off x="5538979" y="1378238"/>
              <a:ext cx="227065" cy="225998"/>
            </a:xfrm>
            <a:custGeom>
              <a:avLst/>
              <a:gdLst>
                <a:gd name="connsiteX0" fmla="*/ 169862 w 338138"/>
                <a:gd name="connsiteY0" fmla="*/ 192088 h 336550"/>
                <a:gd name="connsiteX1" fmla="*/ 160337 w 338138"/>
                <a:gd name="connsiteY1" fmla="*/ 201349 h 336550"/>
                <a:gd name="connsiteX2" fmla="*/ 160337 w 338138"/>
                <a:gd name="connsiteY2" fmla="*/ 206640 h 336550"/>
                <a:gd name="connsiteX3" fmla="*/ 169862 w 338138"/>
                <a:gd name="connsiteY3" fmla="*/ 215901 h 336550"/>
                <a:gd name="connsiteX4" fmla="*/ 179387 w 338138"/>
                <a:gd name="connsiteY4" fmla="*/ 206640 h 336550"/>
                <a:gd name="connsiteX5" fmla="*/ 179387 w 338138"/>
                <a:gd name="connsiteY5" fmla="*/ 201349 h 336550"/>
                <a:gd name="connsiteX6" fmla="*/ 169862 w 338138"/>
                <a:gd name="connsiteY6" fmla="*/ 192088 h 336550"/>
                <a:gd name="connsiteX7" fmla="*/ 169862 w 338138"/>
                <a:gd name="connsiteY7" fmla="*/ 82551 h 336550"/>
                <a:gd name="connsiteX8" fmla="*/ 160337 w 338138"/>
                <a:gd name="connsiteY8" fmla="*/ 91787 h 336550"/>
                <a:gd name="connsiteX9" fmla="*/ 160337 w 338138"/>
                <a:gd name="connsiteY9" fmla="*/ 174915 h 336550"/>
                <a:gd name="connsiteX10" fmla="*/ 169862 w 338138"/>
                <a:gd name="connsiteY10" fmla="*/ 184151 h 336550"/>
                <a:gd name="connsiteX11" fmla="*/ 179387 w 338138"/>
                <a:gd name="connsiteY11" fmla="*/ 174915 h 336550"/>
                <a:gd name="connsiteX12" fmla="*/ 179387 w 338138"/>
                <a:gd name="connsiteY12" fmla="*/ 91787 h 336550"/>
                <a:gd name="connsiteX13" fmla="*/ 169862 w 338138"/>
                <a:gd name="connsiteY13" fmla="*/ 82551 h 336550"/>
                <a:gd name="connsiteX14" fmla="*/ 171696 w 338138"/>
                <a:gd name="connsiteY14" fmla="*/ 47626 h 336550"/>
                <a:gd name="connsiteX15" fmla="*/ 199279 w 338138"/>
                <a:gd name="connsiteY15" fmla="*/ 68653 h 336550"/>
                <a:gd name="connsiteX16" fmla="*/ 200592 w 338138"/>
                <a:gd name="connsiteY16" fmla="*/ 69967 h 336550"/>
                <a:gd name="connsiteX17" fmla="*/ 275460 w 338138"/>
                <a:gd name="connsiteY17" fmla="*/ 201383 h 336550"/>
                <a:gd name="connsiteX18" fmla="*/ 279400 w 338138"/>
                <a:gd name="connsiteY18" fmla="*/ 217153 h 336550"/>
                <a:gd name="connsiteX19" fmla="*/ 250504 w 338138"/>
                <a:gd name="connsiteY19" fmla="*/ 246064 h 336550"/>
                <a:gd name="connsiteX20" fmla="*/ 87634 w 338138"/>
                <a:gd name="connsiteY20" fmla="*/ 246064 h 336550"/>
                <a:gd name="connsiteX21" fmla="*/ 58737 w 338138"/>
                <a:gd name="connsiteY21" fmla="*/ 217153 h 336550"/>
                <a:gd name="connsiteX22" fmla="*/ 65305 w 338138"/>
                <a:gd name="connsiteY22" fmla="*/ 198754 h 336550"/>
                <a:gd name="connsiteX23" fmla="*/ 65305 w 338138"/>
                <a:gd name="connsiteY23" fmla="*/ 197440 h 336550"/>
                <a:gd name="connsiteX24" fmla="*/ 138859 w 338138"/>
                <a:gd name="connsiteY24" fmla="*/ 73909 h 336550"/>
                <a:gd name="connsiteX25" fmla="*/ 144113 w 338138"/>
                <a:gd name="connsiteY25" fmla="*/ 68653 h 336550"/>
                <a:gd name="connsiteX26" fmla="*/ 145426 w 338138"/>
                <a:gd name="connsiteY26" fmla="*/ 66024 h 336550"/>
                <a:gd name="connsiteX27" fmla="*/ 171696 w 338138"/>
                <a:gd name="connsiteY27" fmla="*/ 47626 h 336550"/>
                <a:gd name="connsiteX28" fmla="*/ 172492 w 338138"/>
                <a:gd name="connsiteY28" fmla="*/ 28576 h 336550"/>
                <a:gd name="connsiteX29" fmla="*/ 129100 w 338138"/>
                <a:gd name="connsiteY29" fmla="*/ 57648 h 336550"/>
                <a:gd name="connsiteX30" fmla="*/ 125156 w 338138"/>
                <a:gd name="connsiteY30" fmla="*/ 60291 h 336550"/>
                <a:gd name="connsiteX31" fmla="*/ 50206 w 338138"/>
                <a:gd name="connsiteY31" fmla="*/ 187149 h 336550"/>
                <a:gd name="connsiteX32" fmla="*/ 39687 w 338138"/>
                <a:gd name="connsiteY32" fmla="*/ 217542 h 336550"/>
                <a:gd name="connsiteX33" fmla="*/ 88339 w 338138"/>
                <a:gd name="connsiteY33" fmla="*/ 265114 h 336550"/>
                <a:gd name="connsiteX34" fmla="*/ 251386 w 338138"/>
                <a:gd name="connsiteY34" fmla="*/ 265114 h 336550"/>
                <a:gd name="connsiteX35" fmla="*/ 300037 w 338138"/>
                <a:gd name="connsiteY35" fmla="*/ 217542 h 336550"/>
                <a:gd name="connsiteX36" fmla="*/ 292148 w 338138"/>
                <a:gd name="connsiteY36" fmla="*/ 191113 h 336550"/>
                <a:gd name="connsiteX37" fmla="*/ 218514 w 338138"/>
                <a:gd name="connsiteY37" fmla="*/ 61612 h 336550"/>
                <a:gd name="connsiteX38" fmla="*/ 172492 w 338138"/>
                <a:gd name="connsiteY38" fmla="*/ 28576 h 336550"/>
                <a:gd name="connsiteX39" fmla="*/ 169069 w 338138"/>
                <a:gd name="connsiteY39" fmla="*/ 0 h 336550"/>
                <a:gd name="connsiteX40" fmla="*/ 338138 w 338138"/>
                <a:gd name="connsiteY40" fmla="*/ 168275 h 336550"/>
                <a:gd name="connsiteX41" fmla="*/ 169069 w 338138"/>
                <a:gd name="connsiteY41" fmla="*/ 336550 h 336550"/>
                <a:gd name="connsiteX42" fmla="*/ 0 w 338138"/>
                <a:gd name="connsiteY42" fmla="*/ 168275 h 336550"/>
                <a:gd name="connsiteX43" fmla="*/ 169069 w 338138"/>
                <a:gd name="connsiteY43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38138" h="336550">
                  <a:moveTo>
                    <a:pt x="169862" y="192088"/>
                  </a:moveTo>
                  <a:cubicBezTo>
                    <a:pt x="164419" y="192088"/>
                    <a:pt x="160337" y="196057"/>
                    <a:pt x="160337" y="201349"/>
                  </a:cubicBezTo>
                  <a:cubicBezTo>
                    <a:pt x="160337" y="201349"/>
                    <a:pt x="160337" y="201349"/>
                    <a:pt x="160337" y="206640"/>
                  </a:cubicBezTo>
                  <a:cubicBezTo>
                    <a:pt x="160337" y="211932"/>
                    <a:pt x="164419" y="215901"/>
                    <a:pt x="169862" y="215901"/>
                  </a:cubicBezTo>
                  <a:cubicBezTo>
                    <a:pt x="175305" y="215901"/>
                    <a:pt x="179387" y="211932"/>
                    <a:pt x="179387" y="206640"/>
                  </a:cubicBezTo>
                  <a:lnTo>
                    <a:pt x="179387" y="201349"/>
                  </a:lnTo>
                  <a:cubicBezTo>
                    <a:pt x="179387" y="196057"/>
                    <a:pt x="175305" y="192088"/>
                    <a:pt x="169862" y="192088"/>
                  </a:cubicBezTo>
                  <a:close/>
                  <a:moveTo>
                    <a:pt x="169862" y="82551"/>
                  </a:moveTo>
                  <a:cubicBezTo>
                    <a:pt x="164419" y="82551"/>
                    <a:pt x="160337" y="86509"/>
                    <a:pt x="160337" y="91787"/>
                  </a:cubicBezTo>
                  <a:cubicBezTo>
                    <a:pt x="160337" y="91787"/>
                    <a:pt x="160337" y="91787"/>
                    <a:pt x="160337" y="174915"/>
                  </a:cubicBezTo>
                  <a:cubicBezTo>
                    <a:pt x="160337" y="180193"/>
                    <a:pt x="164419" y="184151"/>
                    <a:pt x="169862" y="184151"/>
                  </a:cubicBezTo>
                  <a:cubicBezTo>
                    <a:pt x="175305" y="184151"/>
                    <a:pt x="179387" y="180193"/>
                    <a:pt x="179387" y="174915"/>
                  </a:cubicBezTo>
                  <a:lnTo>
                    <a:pt x="179387" y="91787"/>
                  </a:lnTo>
                  <a:cubicBezTo>
                    <a:pt x="179387" y="86509"/>
                    <a:pt x="175305" y="82551"/>
                    <a:pt x="169862" y="82551"/>
                  </a:cubicBezTo>
                  <a:close/>
                  <a:moveTo>
                    <a:pt x="171696" y="47626"/>
                  </a:moveTo>
                  <a:cubicBezTo>
                    <a:pt x="184830" y="47626"/>
                    <a:pt x="195338" y="56825"/>
                    <a:pt x="199279" y="68653"/>
                  </a:cubicBezTo>
                  <a:cubicBezTo>
                    <a:pt x="199279" y="68653"/>
                    <a:pt x="200592" y="69967"/>
                    <a:pt x="200592" y="69967"/>
                  </a:cubicBezTo>
                  <a:lnTo>
                    <a:pt x="275460" y="201383"/>
                  </a:lnTo>
                  <a:cubicBezTo>
                    <a:pt x="278087" y="205325"/>
                    <a:pt x="279400" y="210582"/>
                    <a:pt x="279400" y="217153"/>
                  </a:cubicBezTo>
                  <a:cubicBezTo>
                    <a:pt x="279400" y="232922"/>
                    <a:pt x="266266" y="246064"/>
                    <a:pt x="250504" y="246064"/>
                  </a:cubicBezTo>
                  <a:cubicBezTo>
                    <a:pt x="250504" y="246064"/>
                    <a:pt x="250504" y="246064"/>
                    <a:pt x="87634" y="246064"/>
                  </a:cubicBezTo>
                  <a:cubicBezTo>
                    <a:pt x="71872" y="246064"/>
                    <a:pt x="58737" y="232922"/>
                    <a:pt x="58737" y="217153"/>
                  </a:cubicBezTo>
                  <a:cubicBezTo>
                    <a:pt x="58737" y="209268"/>
                    <a:pt x="60051" y="204011"/>
                    <a:pt x="65305" y="198754"/>
                  </a:cubicBezTo>
                  <a:cubicBezTo>
                    <a:pt x="65305" y="197440"/>
                    <a:pt x="65305" y="197440"/>
                    <a:pt x="65305" y="197440"/>
                  </a:cubicBezTo>
                  <a:cubicBezTo>
                    <a:pt x="65305" y="197440"/>
                    <a:pt x="65305" y="197440"/>
                    <a:pt x="138859" y="73909"/>
                  </a:cubicBezTo>
                  <a:cubicBezTo>
                    <a:pt x="141486" y="72595"/>
                    <a:pt x="142799" y="71281"/>
                    <a:pt x="144113" y="68653"/>
                  </a:cubicBezTo>
                  <a:cubicBezTo>
                    <a:pt x="144113" y="67338"/>
                    <a:pt x="144113" y="67338"/>
                    <a:pt x="145426" y="66024"/>
                  </a:cubicBezTo>
                  <a:cubicBezTo>
                    <a:pt x="149367" y="55511"/>
                    <a:pt x="159874" y="47626"/>
                    <a:pt x="171696" y="47626"/>
                  </a:cubicBezTo>
                  <a:close/>
                  <a:moveTo>
                    <a:pt x="172492" y="28576"/>
                  </a:moveTo>
                  <a:cubicBezTo>
                    <a:pt x="154083" y="28576"/>
                    <a:pt x="136990" y="39148"/>
                    <a:pt x="129100" y="57648"/>
                  </a:cubicBezTo>
                  <a:cubicBezTo>
                    <a:pt x="127785" y="57648"/>
                    <a:pt x="126471" y="58969"/>
                    <a:pt x="125156" y="60291"/>
                  </a:cubicBezTo>
                  <a:cubicBezTo>
                    <a:pt x="125156" y="60291"/>
                    <a:pt x="125156" y="60291"/>
                    <a:pt x="50206" y="187149"/>
                  </a:cubicBezTo>
                  <a:cubicBezTo>
                    <a:pt x="43632" y="195078"/>
                    <a:pt x="39687" y="205649"/>
                    <a:pt x="39687" y="217542"/>
                  </a:cubicBezTo>
                  <a:cubicBezTo>
                    <a:pt x="39687" y="243971"/>
                    <a:pt x="62041" y="265114"/>
                    <a:pt x="88339" y="265114"/>
                  </a:cubicBezTo>
                  <a:cubicBezTo>
                    <a:pt x="88339" y="265114"/>
                    <a:pt x="88339" y="265114"/>
                    <a:pt x="251386" y="265114"/>
                  </a:cubicBezTo>
                  <a:cubicBezTo>
                    <a:pt x="277684" y="265114"/>
                    <a:pt x="300037" y="243971"/>
                    <a:pt x="300037" y="217542"/>
                  </a:cubicBezTo>
                  <a:cubicBezTo>
                    <a:pt x="300037" y="208292"/>
                    <a:pt x="297407" y="199042"/>
                    <a:pt x="292148" y="191113"/>
                  </a:cubicBezTo>
                  <a:cubicBezTo>
                    <a:pt x="292148" y="191113"/>
                    <a:pt x="292148" y="191113"/>
                    <a:pt x="218514" y="61612"/>
                  </a:cubicBezTo>
                  <a:cubicBezTo>
                    <a:pt x="211939" y="41790"/>
                    <a:pt x="193530" y="28576"/>
                    <a:pt x="172492" y="28576"/>
                  </a:cubicBezTo>
                  <a:close/>
                  <a:moveTo>
                    <a:pt x="169069" y="0"/>
                  </a:moveTo>
                  <a:cubicBezTo>
                    <a:pt x="262443" y="0"/>
                    <a:pt x="338138" y="75339"/>
                    <a:pt x="338138" y="168275"/>
                  </a:cubicBezTo>
                  <a:cubicBezTo>
                    <a:pt x="338138" y="261211"/>
                    <a:pt x="262443" y="336550"/>
                    <a:pt x="169069" y="336550"/>
                  </a:cubicBezTo>
                  <a:cubicBezTo>
                    <a:pt x="75695" y="336550"/>
                    <a:pt x="0" y="261211"/>
                    <a:pt x="0" y="168275"/>
                  </a:cubicBezTo>
                  <a:cubicBezTo>
                    <a:pt x="0" y="75339"/>
                    <a:pt x="75695" y="0"/>
                    <a:pt x="16906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3064118" y="1707012"/>
            <a:ext cx="432833" cy="432834"/>
            <a:chOff x="3491880" y="1274820"/>
            <a:chExt cx="432833" cy="432834"/>
          </a:xfrm>
        </p:grpSpPr>
        <p:sp>
          <p:nvSpPr>
            <p:cNvPr id="111" name="椭圆 110"/>
            <p:cNvSpPr>
              <a:spLocks noChangeArrowheads="1"/>
            </p:cNvSpPr>
            <p:nvPr/>
          </p:nvSpPr>
          <p:spPr bwMode="auto">
            <a:xfrm>
              <a:off x="3491880" y="1274820"/>
              <a:ext cx="432833" cy="432834"/>
            </a:xfrm>
            <a:prstGeom prst="ellipse">
              <a:avLst/>
            </a:prstGeom>
            <a:solidFill>
              <a:srgbClr val="45808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12" name="Freeform 75"/>
            <p:cNvSpPr>
              <a:spLocks noChangeArrowheads="1"/>
            </p:cNvSpPr>
            <p:nvPr/>
          </p:nvSpPr>
          <p:spPr bwMode="auto">
            <a:xfrm>
              <a:off x="3610276" y="1366806"/>
              <a:ext cx="196038" cy="248863"/>
            </a:xfrm>
            <a:custGeom>
              <a:avLst/>
              <a:gdLst>
                <a:gd name="connsiteX0" fmla="*/ 134938 w 265113"/>
                <a:gd name="connsiteY0" fmla="*/ 55563 h 336550"/>
                <a:gd name="connsiteX1" fmla="*/ 134938 w 265113"/>
                <a:gd name="connsiteY1" fmla="*/ 292101 h 336550"/>
                <a:gd name="connsiteX2" fmla="*/ 225426 w 265113"/>
                <a:gd name="connsiteY2" fmla="*/ 195636 h 336550"/>
                <a:gd name="connsiteX3" fmla="*/ 225426 w 265113"/>
                <a:gd name="connsiteY3" fmla="*/ 85956 h 336550"/>
                <a:gd name="connsiteX4" fmla="*/ 224095 w 265113"/>
                <a:gd name="connsiteY4" fmla="*/ 85956 h 336550"/>
                <a:gd name="connsiteX5" fmla="*/ 173529 w 265113"/>
                <a:gd name="connsiteY5" fmla="*/ 88599 h 336550"/>
                <a:gd name="connsiteX6" fmla="*/ 136269 w 265113"/>
                <a:gd name="connsiteY6" fmla="*/ 55563 h 336550"/>
                <a:gd name="connsiteX7" fmla="*/ 134938 w 265113"/>
                <a:gd name="connsiteY7" fmla="*/ 55563 h 336550"/>
                <a:gd name="connsiteX8" fmla="*/ 133882 w 265113"/>
                <a:gd name="connsiteY8" fmla="*/ 0 h 336550"/>
                <a:gd name="connsiteX9" fmla="*/ 140510 w 265113"/>
                <a:gd name="connsiteY9" fmla="*/ 2629 h 336550"/>
                <a:gd name="connsiteX10" fmla="*/ 189556 w 265113"/>
                <a:gd name="connsiteY10" fmla="*/ 44698 h 336550"/>
                <a:gd name="connsiteX11" fmla="*/ 220044 w 265113"/>
                <a:gd name="connsiteY11" fmla="*/ 49957 h 336550"/>
                <a:gd name="connsiteX12" fmla="*/ 253183 w 265113"/>
                <a:gd name="connsiteY12" fmla="*/ 42069 h 336550"/>
                <a:gd name="connsiteX13" fmla="*/ 257160 w 265113"/>
                <a:gd name="connsiteY13" fmla="*/ 40754 h 336550"/>
                <a:gd name="connsiteX14" fmla="*/ 265113 w 265113"/>
                <a:gd name="connsiteY14" fmla="*/ 48642 h 336550"/>
                <a:gd name="connsiteX15" fmla="*/ 265113 w 265113"/>
                <a:gd name="connsiteY15" fmla="*/ 197197 h 336550"/>
                <a:gd name="connsiteX16" fmla="*/ 201486 w 265113"/>
                <a:gd name="connsiteY16" fmla="*/ 295796 h 336550"/>
                <a:gd name="connsiteX17" fmla="*/ 132556 w 265113"/>
                <a:gd name="connsiteY17" fmla="*/ 336550 h 336550"/>
                <a:gd name="connsiteX18" fmla="*/ 62302 w 265113"/>
                <a:gd name="connsiteY18" fmla="*/ 295796 h 336550"/>
                <a:gd name="connsiteX19" fmla="*/ 0 w 265113"/>
                <a:gd name="connsiteY19" fmla="*/ 197197 h 336550"/>
                <a:gd name="connsiteX20" fmla="*/ 0 w 265113"/>
                <a:gd name="connsiteY20" fmla="*/ 49957 h 336550"/>
                <a:gd name="connsiteX21" fmla="*/ 9279 w 265113"/>
                <a:gd name="connsiteY21" fmla="*/ 40754 h 336550"/>
                <a:gd name="connsiteX22" fmla="*/ 14581 w 265113"/>
                <a:gd name="connsiteY22" fmla="*/ 42069 h 336550"/>
                <a:gd name="connsiteX23" fmla="*/ 49046 w 265113"/>
                <a:gd name="connsiteY23" fmla="*/ 49957 h 336550"/>
                <a:gd name="connsiteX24" fmla="*/ 79534 w 265113"/>
                <a:gd name="connsiteY24" fmla="*/ 44698 h 336550"/>
                <a:gd name="connsiteX25" fmla="*/ 128580 w 265113"/>
                <a:gd name="connsiteY25" fmla="*/ 2629 h 336550"/>
                <a:gd name="connsiteX26" fmla="*/ 133882 w 265113"/>
                <a:gd name="connsiteY26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5113" h="336550">
                  <a:moveTo>
                    <a:pt x="134938" y="55563"/>
                  </a:moveTo>
                  <a:cubicBezTo>
                    <a:pt x="134938" y="55563"/>
                    <a:pt x="134938" y="55563"/>
                    <a:pt x="134938" y="292101"/>
                  </a:cubicBezTo>
                  <a:cubicBezTo>
                    <a:pt x="137599" y="292101"/>
                    <a:pt x="225426" y="248494"/>
                    <a:pt x="225426" y="195636"/>
                  </a:cubicBezTo>
                  <a:lnTo>
                    <a:pt x="225426" y="85956"/>
                  </a:lnTo>
                  <a:cubicBezTo>
                    <a:pt x="225426" y="84635"/>
                    <a:pt x="225426" y="84635"/>
                    <a:pt x="224095" y="85956"/>
                  </a:cubicBezTo>
                  <a:cubicBezTo>
                    <a:pt x="212119" y="92563"/>
                    <a:pt x="193489" y="93885"/>
                    <a:pt x="173529" y="88599"/>
                  </a:cubicBezTo>
                  <a:cubicBezTo>
                    <a:pt x="157560" y="83313"/>
                    <a:pt x="144253" y="66135"/>
                    <a:pt x="136269" y="55563"/>
                  </a:cubicBezTo>
                  <a:cubicBezTo>
                    <a:pt x="136269" y="55563"/>
                    <a:pt x="134938" y="55563"/>
                    <a:pt x="134938" y="55563"/>
                  </a:cubicBezTo>
                  <a:close/>
                  <a:moveTo>
                    <a:pt x="133882" y="0"/>
                  </a:moveTo>
                  <a:cubicBezTo>
                    <a:pt x="136533" y="0"/>
                    <a:pt x="139184" y="1315"/>
                    <a:pt x="140510" y="2629"/>
                  </a:cubicBezTo>
                  <a:cubicBezTo>
                    <a:pt x="147138" y="11832"/>
                    <a:pt x="167021" y="38125"/>
                    <a:pt x="189556" y="44698"/>
                  </a:cubicBezTo>
                  <a:cubicBezTo>
                    <a:pt x="200160" y="48642"/>
                    <a:pt x="209439" y="49957"/>
                    <a:pt x="220044" y="49957"/>
                  </a:cubicBezTo>
                  <a:cubicBezTo>
                    <a:pt x="233299" y="49957"/>
                    <a:pt x="245230" y="47327"/>
                    <a:pt x="253183" y="42069"/>
                  </a:cubicBezTo>
                  <a:cubicBezTo>
                    <a:pt x="254509" y="40754"/>
                    <a:pt x="255834" y="40754"/>
                    <a:pt x="257160" y="40754"/>
                  </a:cubicBezTo>
                  <a:cubicBezTo>
                    <a:pt x="261136" y="40754"/>
                    <a:pt x="265113" y="43383"/>
                    <a:pt x="265113" y="48642"/>
                  </a:cubicBezTo>
                  <a:cubicBezTo>
                    <a:pt x="265113" y="48642"/>
                    <a:pt x="265113" y="48642"/>
                    <a:pt x="265113" y="197197"/>
                  </a:cubicBezTo>
                  <a:cubicBezTo>
                    <a:pt x="265113" y="237951"/>
                    <a:pt x="230648" y="273447"/>
                    <a:pt x="201486" y="295796"/>
                  </a:cubicBezTo>
                  <a:cubicBezTo>
                    <a:pt x="172323" y="319460"/>
                    <a:pt x="139184" y="336550"/>
                    <a:pt x="132556" y="336550"/>
                  </a:cubicBezTo>
                  <a:cubicBezTo>
                    <a:pt x="124603" y="336550"/>
                    <a:pt x="91464" y="319460"/>
                    <a:pt x="62302" y="295796"/>
                  </a:cubicBezTo>
                  <a:cubicBezTo>
                    <a:pt x="34465" y="273447"/>
                    <a:pt x="0" y="237951"/>
                    <a:pt x="0" y="197197"/>
                  </a:cubicBezTo>
                  <a:cubicBezTo>
                    <a:pt x="0" y="197197"/>
                    <a:pt x="0" y="197197"/>
                    <a:pt x="0" y="49957"/>
                  </a:cubicBezTo>
                  <a:cubicBezTo>
                    <a:pt x="0" y="43383"/>
                    <a:pt x="5302" y="40754"/>
                    <a:pt x="9279" y="40754"/>
                  </a:cubicBezTo>
                  <a:cubicBezTo>
                    <a:pt x="10604" y="40754"/>
                    <a:pt x="13256" y="42069"/>
                    <a:pt x="14581" y="42069"/>
                  </a:cubicBezTo>
                  <a:cubicBezTo>
                    <a:pt x="23860" y="47327"/>
                    <a:pt x="35790" y="49957"/>
                    <a:pt x="49046" y="49957"/>
                  </a:cubicBezTo>
                  <a:cubicBezTo>
                    <a:pt x="58325" y="49957"/>
                    <a:pt x="68929" y="48642"/>
                    <a:pt x="79534" y="44698"/>
                  </a:cubicBezTo>
                  <a:cubicBezTo>
                    <a:pt x="103394" y="38125"/>
                    <a:pt x="121952" y="11832"/>
                    <a:pt x="128580" y="2629"/>
                  </a:cubicBezTo>
                  <a:cubicBezTo>
                    <a:pt x="129905" y="1315"/>
                    <a:pt x="132556" y="0"/>
                    <a:pt x="1338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712190" y="1707012"/>
            <a:ext cx="432833" cy="432834"/>
            <a:chOff x="4139952" y="1274820"/>
            <a:chExt cx="432833" cy="432834"/>
          </a:xfrm>
        </p:grpSpPr>
        <p:sp>
          <p:nvSpPr>
            <p:cNvPr id="114" name="椭圆 113"/>
            <p:cNvSpPr>
              <a:spLocks noChangeArrowheads="1"/>
            </p:cNvSpPr>
            <p:nvPr/>
          </p:nvSpPr>
          <p:spPr bwMode="auto">
            <a:xfrm>
              <a:off x="4139952" y="1274820"/>
              <a:ext cx="432833" cy="432834"/>
            </a:xfrm>
            <a:prstGeom prst="ellipse">
              <a:avLst/>
            </a:prstGeom>
            <a:solidFill>
              <a:srgbClr val="458088"/>
            </a:solidFill>
            <a:ln>
              <a:solidFill>
                <a:srgbClr val="458088"/>
              </a:solidFill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15" name="Freeform 84"/>
            <p:cNvSpPr>
              <a:spLocks noChangeArrowheads="1"/>
            </p:cNvSpPr>
            <p:nvPr/>
          </p:nvSpPr>
          <p:spPr bwMode="auto">
            <a:xfrm>
              <a:off x="4257002" y="1366806"/>
              <a:ext cx="217950" cy="248863"/>
            </a:xfrm>
            <a:custGeom>
              <a:avLst/>
              <a:gdLst>
                <a:gd name="connsiteX0" fmla="*/ 26449 w 295275"/>
                <a:gd name="connsiteY0" fmla="*/ 173037 h 337154"/>
                <a:gd name="connsiteX1" fmla="*/ 52821 w 295275"/>
                <a:gd name="connsiteY1" fmla="*/ 186140 h 337154"/>
                <a:gd name="connsiteX2" fmla="*/ 66007 w 295275"/>
                <a:gd name="connsiteY2" fmla="*/ 191382 h 337154"/>
                <a:gd name="connsiteX3" fmla="*/ 143803 w 295275"/>
                <a:gd name="connsiteY3" fmla="*/ 205795 h 337154"/>
                <a:gd name="connsiteX4" fmla="*/ 222917 w 295275"/>
                <a:gd name="connsiteY4" fmla="*/ 192692 h 337154"/>
                <a:gd name="connsiteX5" fmla="*/ 236103 w 295275"/>
                <a:gd name="connsiteY5" fmla="*/ 188761 h 337154"/>
                <a:gd name="connsiteX6" fmla="*/ 263793 w 295275"/>
                <a:gd name="connsiteY6" fmla="*/ 175658 h 337154"/>
                <a:gd name="connsiteX7" fmla="*/ 262475 w 295275"/>
                <a:gd name="connsiteY7" fmla="*/ 197933 h 337154"/>
                <a:gd name="connsiteX8" fmla="*/ 236103 w 295275"/>
                <a:gd name="connsiteY8" fmla="*/ 221519 h 337154"/>
                <a:gd name="connsiteX9" fmla="*/ 233466 w 295275"/>
                <a:gd name="connsiteY9" fmla="*/ 263449 h 337154"/>
                <a:gd name="connsiteX10" fmla="*/ 174130 w 295275"/>
                <a:gd name="connsiteY10" fmla="*/ 334206 h 337154"/>
                <a:gd name="connsiteX11" fmla="*/ 122705 w 295275"/>
                <a:gd name="connsiteY11" fmla="*/ 334206 h 337154"/>
                <a:gd name="connsiteX12" fmla="*/ 56776 w 295275"/>
                <a:gd name="connsiteY12" fmla="*/ 263449 h 337154"/>
                <a:gd name="connsiteX13" fmla="*/ 52821 w 295275"/>
                <a:gd name="connsiteY13" fmla="*/ 221519 h 337154"/>
                <a:gd name="connsiteX14" fmla="*/ 26449 w 295275"/>
                <a:gd name="connsiteY14" fmla="*/ 197933 h 337154"/>
                <a:gd name="connsiteX15" fmla="*/ 26449 w 295275"/>
                <a:gd name="connsiteY15" fmla="*/ 173037 h 337154"/>
                <a:gd name="connsiteX16" fmla="*/ 105455 w 295275"/>
                <a:gd name="connsiteY16" fmla="*/ 23812 h 337154"/>
                <a:gd name="connsiteX17" fmla="*/ 105455 w 295275"/>
                <a:gd name="connsiteY17" fmla="*/ 115094 h 337154"/>
                <a:gd name="connsiteX18" fmla="*/ 129183 w 295275"/>
                <a:gd name="connsiteY18" fmla="*/ 137583 h 337154"/>
                <a:gd name="connsiteX19" fmla="*/ 166092 w 295275"/>
                <a:gd name="connsiteY19" fmla="*/ 137583 h 337154"/>
                <a:gd name="connsiteX20" fmla="*/ 189820 w 295275"/>
                <a:gd name="connsiteY20" fmla="*/ 115094 h 337154"/>
                <a:gd name="connsiteX21" fmla="*/ 189820 w 295275"/>
                <a:gd name="connsiteY21" fmla="*/ 25135 h 337154"/>
                <a:gd name="connsiteX22" fmla="*/ 266275 w 295275"/>
                <a:gd name="connsiteY22" fmla="*/ 108479 h 337154"/>
                <a:gd name="connsiteX23" fmla="*/ 235956 w 295275"/>
                <a:gd name="connsiteY23" fmla="*/ 133615 h 337154"/>
                <a:gd name="connsiteX24" fmla="*/ 233320 w 295275"/>
                <a:gd name="connsiteY24" fmla="*/ 141552 h 337154"/>
                <a:gd name="connsiteX25" fmla="*/ 239911 w 295275"/>
                <a:gd name="connsiteY25" fmla="*/ 144198 h 337154"/>
                <a:gd name="connsiteX26" fmla="*/ 280775 w 295275"/>
                <a:gd name="connsiteY26" fmla="*/ 115094 h 337154"/>
                <a:gd name="connsiteX27" fmla="*/ 295275 w 295275"/>
                <a:gd name="connsiteY27" fmla="*/ 115094 h 337154"/>
                <a:gd name="connsiteX28" fmla="*/ 295275 w 295275"/>
                <a:gd name="connsiteY28" fmla="*/ 140229 h 337154"/>
                <a:gd name="connsiteX29" fmla="*/ 266275 w 295275"/>
                <a:gd name="connsiteY29" fmla="*/ 158750 h 337154"/>
                <a:gd name="connsiteX30" fmla="*/ 246502 w 295275"/>
                <a:gd name="connsiteY30" fmla="*/ 168011 h 337154"/>
                <a:gd name="connsiteX31" fmla="*/ 239911 w 295275"/>
                <a:gd name="connsiteY31" fmla="*/ 170656 h 337154"/>
                <a:gd name="connsiteX32" fmla="*/ 143683 w 295275"/>
                <a:gd name="connsiteY32" fmla="*/ 190500 h 337154"/>
                <a:gd name="connsiteX33" fmla="*/ 59319 w 295275"/>
                <a:gd name="connsiteY33" fmla="*/ 173302 h 337154"/>
                <a:gd name="connsiteX34" fmla="*/ 52728 w 295275"/>
                <a:gd name="connsiteY34" fmla="*/ 170656 h 337154"/>
                <a:gd name="connsiteX35" fmla="*/ 35591 w 295275"/>
                <a:gd name="connsiteY35" fmla="*/ 162719 h 337154"/>
                <a:gd name="connsiteX36" fmla="*/ 0 w 295275"/>
                <a:gd name="connsiteY36" fmla="*/ 138906 h 337154"/>
                <a:gd name="connsiteX37" fmla="*/ 0 w 295275"/>
                <a:gd name="connsiteY37" fmla="*/ 121708 h 337154"/>
                <a:gd name="connsiteX38" fmla="*/ 23727 w 295275"/>
                <a:gd name="connsiteY38" fmla="*/ 121708 h 337154"/>
                <a:gd name="connsiteX39" fmla="*/ 65910 w 295275"/>
                <a:gd name="connsiteY39" fmla="*/ 150813 h 337154"/>
                <a:gd name="connsiteX40" fmla="*/ 72501 w 295275"/>
                <a:gd name="connsiteY40" fmla="*/ 146844 h 337154"/>
                <a:gd name="connsiteX41" fmla="*/ 71182 w 295275"/>
                <a:gd name="connsiteY41" fmla="*/ 138906 h 337154"/>
                <a:gd name="connsiteX42" fmla="*/ 30318 w 295275"/>
                <a:gd name="connsiteY42" fmla="*/ 111125 h 337154"/>
                <a:gd name="connsiteX43" fmla="*/ 29000 w 295275"/>
                <a:gd name="connsiteY43" fmla="*/ 109802 h 337154"/>
                <a:gd name="connsiteX44" fmla="*/ 29000 w 295275"/>
                <a:gd name="connsiteY44" fmla="*/ 108479 h 337154"/>
                <a:gd name="connsiteX45" fmla="*/ 105455 w 295275"/>
                <a:gd name="connsiteY45" fmla="*/ 23812 h 337154"/>
                <a:gd name="connsiteX46" fmla="*/ 130095 w 295275"/>
                <a:gd name="connsiteY46" fmla="*/ 0 h 337154"/>
                <a:gd name="connsiteX47" fmla="*/ 166767 w 295275"/>
                <a:gd name="connsiteY47" fmla="*/ 0 h 337154"/>
                <a:gd name="connsiteX48" fmla="*/ 174625 w 295275"/>
                <a:gd name="connsiteY48" fmla="*/ 7972 h 337154"/>
                <a:gd name="connsiteX49" fmla="*/ 174625 w 295275"/>
                <a:gd name="connsiteY49" fmla="*/ 115595 h 337154"/>
                <a:gd name="connsiteX50" fmla="*/ 166767 w 295275"/>
                <a:gd name="connsiteY50" fmla="*/ 122238 h 337154"/>
                <a:gd name="connsiteX51" fmla="*/ 130095 w 295275"/>
                <a:gd name="connsiteY51" fmla="*/ 122238 h 337154"/>
                <a:gd name="connsiteX52" fmla="*/ 122237 w 295275"/>
                <a:gd name="connsiteY52" fmla="*/ 115595 h 337154"/>
                <a:gd name="connsiteX53" fmla="*/ 122237 w 295275"/>
                <a:gd name="connsiteY53" fmla="*/ 7972 h 337154"/>
                <a:gd name="connsiteX54" fmla="*/ 130095 w 295275"/>
                <a:gd name="connsiteY54" fmla="*/ 0 h 337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95275" h="337154">
                  <a:moveTo>
                    <a:pt x="26449" y="173037"/>
                  </a:moveTo>
                  <a:cubicBezTo>
                    <a:pt x="33042" y="178279"/>
                    <a:pt x="42272" y="182209"/>
                    <a:pt x="52821" y="186140"/>
                  </a:cubicBezTo>
                  <a:cubicBezTo>
                    <a:pt x="56776" y="188761"/>
                    <a:pt x="62051" y="190071"/>
                    <a:pt x="66007" y="191382"/>
                  </a:cubicBezTo>
                  <a:cubicBezTo>
                    <a:pt x="88422" y="199244"/>
                    <a:pt x="114794" y="205795"/>
                    <a:pt x="143803" y="205795"/>
                  </a:cubicBezTo>
                  <a:cubicBezTo>
                    <a:pt x="174130" y="205795"/>
                    <a:pt x="200502" y="200554"/>
                    <a:pt x="222917" y="192692"/>
                  </a:cubicBezTo>
                  <a:cubicBezTo>
                    <a:pt x="226873" y="191382"/>
                    <a:pt x="232148" y="190071"/>
                    <a:pt x="236103" y="188761"/>
                  </a:cubicBezTo>
                  <a:cubicBezTo>
                    <a:pt x="246652" y="184830"/>
                    <a:pt x="255882" y="179589"/>
                    <a:pt x="263793" y="175658"/>
                  </a:cubicBezTo>
                  <a:cubicBezTo>
                    <a:pt x="265112" y="182209"/>
                    <a:pt x="265112" y="190071"/>
                    <a:pt x="262475" y="197933"/>
                  </a:cubicBezTo>
                  <a:cubicBezTo>
                    <a:pt x="258519" y="213657"/>
                    <a:pt x="246652" y="224140"/>
                    <a:pt x="236103" y="221519"/>
                  </a:cubicBezTo>
                  <a:cubicBezTo>
                    <a:pt x="236103" y="239863"/>
                    <a:pt x="234785" y="256898"/>
                    <a:pt x="233466" y="263449"/>
                  </a:cubicBezTo>
                  <a:cubicBezTo>
                    <a:pt x="228192" y="276552"/>
                    <a:pt x="180723" y="330275"/>
                    <a:pt x="174130" y="334206"/>
                  </a:cubicBezTo>
                  <a:cubicBezTo>
                    <a:pt x="167537" y="338137"/>
                    <a:pt x="129298" y="338137"/>
                    <a:pt x="122705" y="334206"/>
                  </a:cubicBezTo>
                  <a:cubicBezTo>
                    <a:pt x="114794" y="330275"/>
                    <a:pt x="63369" y="275242"/>
                    <a:pt x="56776" y="263449"/>
                  </a:cubicBezTo>
                  <a:cubicBezTo>
                    <a:pt x="54139" y="258208"/>
                    <a:pt x="52821" y="241174"/>
                    <a:pt x="52821" y="221519"/>
                  </a:cubicBezTo>
                  <a:cubicBezTo>
                    <a:pt x="42272" y="222829"/>
                    <a:pt x="31723" y="212347"/>
                    <a:pt x="26449" y="197933"/>
                  </a:cubicBezTo>
                  <a:cubicBezTo>
                    <a:pt x="23812" y="188761"/>
                    <a:pt x="23812" y="179589"/>
                    <a:pt x="26449" y="173037"/>
                  </a:cubicBezTo>
                  <a:close/>
                  <a:moveTo>
                    <a:pt x="105455" y="23812"/>
                  </a:moveTo>
                  <a:cubicBezTo>
                    <a:pt x="105455" y="23812"/>
                    <a:pt x="105455" y="23812"/>
                    <a:pt x="105455" y="115094"/>
                  </a:cubicBezTo>
                  <a:cubicBezTo>
                    <a:pt x="105455" y="127000"/>
                    <a:pt x="116001" y="137583"/>
                    <a:pt x="129183" y="137583"/>
                  </a:cubicBezTo>
                  <a:cubicBezTo>
                    <a:pt x="129183" y="137583"/>
                    <a:pt x="129183" y="137583"/>
                    <a:pt x="166092" y="137583"/>
                  </a:cubicBezTo>
                  <a:cubicBezTo>
                    <a:pt x="179274" y="137583"/>
                    <a:pt x="189820" y="127000"/>
                    <a:pt x="189820" y="115094"/>
                  </a:cubicBezTo>
                  <a:cubicBezTo>
                    <a:pt x="189820" y="115094"/>
                    <a:pt x="189820" y="115094"/>
                    <a:pt x="189820" y="25135"/>
                  </a:cubicBezTo>
                  <a:cubicBezTo>
                    <a:pt x="251775" y="43656"/>
                    <a:pt x="262320" y="92604"/>
                    <a:pt x="266275" y="108479"/>
                  </a:cubicBezTo>
                  <a:cubicBezTo>
                    <a:pt x="262320" y="112448"/>
                    <a:pt x="261002" y="123031"/>
                    <a:pt x="235956" y="133615"/>
                  </a:cubicBezTo>
                  <a:cubicBezTo>
                    <a:pt x="234638" y="134938"/>
                    <a:pt x="230684" y="137583"/>
                    <a:pt x="233320" y="141552"/>
                  </a:cubicBezTo>
                  <a:cubicBezTo>
                    <a:pt x="234638" y="146844"/>
                    <a:pt x="239911" y="144198"/>
                    <a:pt x="239911" y="144198"/>
                  </a:cubicBezTo>
                  <a:cubicBezTo>
                    <a:pt x="264957" y="133615"/>
                    <a:pt x="276820" y="121708"/>
                    <a:pt x="280775" y="115094"/>
                  </a:cubicBezTo>
                  <a:lnTo>
                    <a:pt x="295275" y="115094"/>
                  </a:lnTo>
                  <a:cubicBezTo>
                    <a:pt x="295275" y="115094"/>
                    <a:pt x="295275" y="115094"/>
                    <a:pt x="295275" y="140229"/>
                  </a:cubicBezTo>
                  <a:cubicBezTo>
                    <a:pt x="295275" y="140229"/>
                    <a:pt x="286048" y="149490"/>
                    <a:pt x="266275" y="158750"/>
                  </a:cubicBezTo>
                  <a:cubicBezTo>
                    <a:pt x="259684" y="162719"/>
                    <a:pt x="254411" y="165365"/>
                    <a:pt x="246502" y="168011"/>
                  </a:cubicBezTo>
                  <a:cubicBezTo>
                    <a:pt x="245184" y="169334"/>
                    <a:pt x="242547" y="169334"/>
                    <a:pt x="239911" y="170656"/>
                  </a:cubicBezTo>
                  <a:cubicBezTo>
                    <a:pt x="217502" y="179917"/>
                    <a:pt x="176638" y="190500"/>
                    <a:pt x="143683" y="190500"/>
                  </a:cubicBezTo>
                  <a:cubicBezTo>
                    <a:pt x="110728" y="190500"/>
                    <a:pt x="81728" y="182563"/>
                    <a:pt x="59319" y="173302"/>
                  </a:cubicBezTo>
                  <a:cubicBezTo>
                    <a:pt x="56682" y="171979"/>
                    <a:pt x="54046" y="171979"/>
                    <a:pt x="52728" y="170656"/>
                  </a:cubicBezTo>
                  <a:cubicBezTo>
                    <a:pt x="46137" y="168011"/>
                    <a:pt x="40864" y="165365"/>
                    <a:pt x="35591" y="162719"/>
                  </a:cubicBezTo>
                  <a:cubicBezTo>
                    <a:pt x="13182" y="149490"/>
                    <a:pt x="0" y="138906"/>
                    <a:pt x="0" y="138906"/>
                  </a:cubicBezTo>
                  <a:cubicBezTo>
                    <a:pt x="0" y="138906"/>
                    <a:pt x="0" y="138906"/>
                    <a:pt x="0" y="121708"/>
                  </a:cubicBezTo>
                  <a:cubicBezTo>
                    <a:pt x="0" y="121708"/>
                    <a:pt x="0" y="121708"/>
                    <a:pt x="23727" y="121708"/>
                  </a:cubicBezTo>
                  <a:cubicBezTo>
                    <a:pt x="29000" y="128323"/>
                    <a:pt x="40864" y="140229"/>
                    <a:pt x="65910" y="150813"/>
                  </a:cubicBezTo>
                  <a:cubicBezTo>
                    <a:pt x="65910" y="150813"/>
                    <a:pt x="69864" y="153458"/>
                    <a:pt x="72501" y="146844"/>
                  </a:cubicBezTo>
                  <a:cubicBezTo>
                    <a:pt x="75137" y="142875"/>
                    <a:pt x="72501" y="138906"/>
                    <a:pt x="71182" y="138906"/>
                  </a:cubicBezTo>
                  <a:cubicBezTo>
                    <a:pt x="43500" y="127000"/>
                    <a:pt x="32955" y="115094"/>
                    <a:pt x="30318" y="111125"/>
                  </a:cubicBezTo>
                  <a:cubicBezTo>
                    <a:pt x="29000" y="109802"/>
                    <a:pt x="29000" y="109802"/>
                    <a:pt x="29000" y="109802"/>
                  </a:cubicBezTo>
                  <a:cubicBezTo>
                    <a:pt x="29000" y="109802"/>
                    <a:pt x="29000" y="108479"/>
                    <a:pt x="29000" y="108479"/>
                  </a:cubicBezTo>
                  <a:cubicBezTo>
                    <a:pt x="34273" y="87312"/>
                    <a:pt x="52728" y="39687"/>
                    <a:pt x="105455" y="23812"/>
                  </a:cubicBezTo>
                  <a:close/>
                  <a:moveTo>
                    <a:pt x="130095" y="0"/>
                  </a:moveTo>
                  <a:cubicBezTo>
                    <a:pt x="130095" y="0"/>
                    <a:pt x="130095" y="0"/>
                    <a:pt x="166767" y="0"/>
                  </a:cubicBezTo>
                  <a:cubicBezTo>
                    <a:pt x="172006" y="0"/>
                    <a:pt x="174625" y="3986"/>
                    <a:pt x="174625" y="7972"/>
                  </a:cubicBezTo>
                  <a:cubicBezTo>
                    <a:pt x="174625" y="7972"/>
                    <a:pt x="174625" y="7972"/>
                    <a:pt x="174625" y="115595"/>
                  </a:cubicBezTo>
                  <a:cubicBezTo>
                    <a:pt x="174625" y="119581"/>
                    <a:pt x="172006" y="122238"/>
                    <a:pt x="166767" y="122238"/>
                  </a:cubicBezTo>
                  <a:cubicBezTo>
                    <a:pt x="166767" y="122238"/>
                    <a:pt x="166767" y="122238"/>
                    <a:pt x="130095" y="122238"/>
                  </a:cubicBezTo>
                  <a:cubicBezTo>
                    <a:pt x="124856" y="122238"/>
                    <a:pt x="122237" y="119581"/>
                    <a:pt x="122237" y="115595"/>
                  </a:cubicBezTo>
                  <a:cubicBezTo>
                    <a:pt x="122237" y="115595"/>
                    <a:pt x="122237" y="115595"/>
                    <a:pt x="122237" y="7972"/>
                  </a:cubicBezTo>
                  <a:cubicBezTo>
                    <a:pt x="122237" y="3986"/>
                    <a:pt x="124856" y="0"/>
                    <a:pt x="13009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  <p:bldP spid="5" grpId="0"/>
      <p:bldP spid="29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010" y="1417320"/>
            <a:ext cx="6283325" cy="325945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实验室管理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关联人员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766945" y="1899285"/>
            <a:ext cx="346075" cy="2832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9260" y="699770"/>
            <a:ext cx="89515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、实验室管理员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责任人可在实验室详情页面，实验室人员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tab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页面，查看已关联的人员，或手动把其他人员关联到自己实验室下。</a:t>
            </a:r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、对于已关联人员，可以点击移除</a:t>
            </a:r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、可以导入自己实验室人员【稍后开放】</a:t>
            </a:r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箭头连接符 13"/>
          <p:cNvCxnSpPr>
            <a:stCxn id="6" idx="1"/>
          </p:cNvCxnSpPr>
          <p:nvPr/>
        </p:nvCxnSpPr>
        <p:spPr>
          <a:xfrm flipH="1" flipV="1">
            <a:off x="6300470" y="2068195"/>
            <a:ext cx="1798955" cy="11430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20" y="1699260"/>
            <a:ext cx="5657628" cy="297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605" y="1310640"/>
            <a:ext cx="7009765" cy="34188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安全检查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任务管理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新增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31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11505" y="699770"/>
            <a:ext cx="713613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、在安全检查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任务管理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任务列表页面，点击 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新增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按钮，打开新增任务页面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、在新增页面，填写任务名称，任务开始结束日期，任务类型，检查房间，检查人员，其他非必填项。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、填写完毕，点击右上角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保存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即可。</a:t>
            </a:r>
          </a:p>
          <a:p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999095" y="2543810"/>
            <a:ext cx="229235" cy="221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485" y="1689100"/>
            <a:ext cx="5853430" cy="30403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cxnSp>
        <p:nvCxnSpPr>
          <p:cNvPr id="13" name="直接箭头连接符 12"/>
          <p:cNvCxnSpPr>
            <a:stCxn id="10" idx="1"/>
          </p:cNvCxnSpPr>
          <p:nvPr/>
        </p:nvCxnSpPr>
        <p:spPr>
          <a:xfrm flipH="1" flipV="1">
            <a:off x="6558915" y="2359660"/>
            <a:ext cx="1440180" cy="29527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" y="1825625"/>
            <a:ext cx="5433060" cy="28225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安全检查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任务管理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新增细节说明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32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23520" y="758825"/>
            <a:ext cx="86969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检查标准：无则表示不按标准检查；默认房间标准则按照房间设置的默认标准检查，如无则按照实验室默认模版检查，如还是无，则按照校级默认检查模版检查；选择其他标准，则可以指定本次任务按照某个标准检查。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、检查房间：可选择所负责实验室下的房间房间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、检查人：可选择自己实验室下人员作为检查人，保存之后，检查人在小程序 工作与学习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安全检查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检查任务模块点击进去检查。</a:t>
            </a:r>
          </a:p>
        </p:txBody>
      </p:sp>
      <p:sp>
        <p:nvSpPr>
          <p:cNvPr id="10" name="矩形 9"/>
          <p:cNvSpPr/>
          <p:nvPr/>
        </p:nvSpPr>
        <p:spPr>
          <a:xfrm>
            <a:off x="406400" y="2917190"/>
            <a:ext cx="1483360" cy="2978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16230" y="2787650"/>
            <a:ext cx="180000" cy="180000"/>
          </a:xfrm>
          <a:prstGeom prst="ellipse">
            <a:avLst/>
          </a:prstGeom>
          <a:solidFill>
            <a:schemeClr val="lt1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+mj-ea"/>
                <a:ea typeface="+mj-ea"/>
              </a:rPr>
              <a:t>1</a:t>
            </a:r>
          </a:p>
        </p:txBody>
      </p:sp>
      <p:sp>
        <p:nvSpPr>
          <p:cNvPr id="8" name="矩形 7"/>
          <p:cNvSpPr/>
          <p:nvPr/>
        </p:nvSpPr>
        <p:spPr>
          <a:xfrm>
            <a:off x="406400" y="3705225"/>
            <a:ext cx="1483360" cy="2978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281305" y="3633470"/>
            <a:ext cx="180000" cy="180000"/>
          </a:xfrm>
          <a:prstGeom prst="ellipse">
            <a:avLst/>
          </a:prstGeom>
          <a:solidFill>
            <a:schemeClr val="lt1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+mj-ea"/>
                <a:ea typeface="+mj-ea"/>
              </a:rPr>
              <a:t>2</a:t>
            </a:r>
          </a:p>
        </p:txBody>
      </p:sp>
      <p:sp>
        <p:nvSpPr>
          <p:cNvPr id="11" name="矩形 10"/>
          <p:cNvSpPr/>
          <p:nvPr/>
        </p:nvSpPr>
        <p:spPr>
          <a:xfrm>
            <a:off x="406400" y="4089400"/>
            <a:ext cx="1483360" cy="2978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81305" y="4017645"/>
            <a:ext cx="180000" cy="180000"/>
          </a:xfrm>
          <a:prstGeom prst="ellipse">
            <a:avLst/>
          </a:prstGeom>
          <a:solidFill>
            <a:schemeClr val="lt1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+mj-ea"/>
                <a:ea typeface="+mj-ea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安全检查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任务管理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生成检查报告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33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23520" y="788035"/>
            <a:ext cx="86969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在任务列表操作列点击生成检查报告，进入到报告预览页面，点击右上角导出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word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，导入到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word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里面。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355" y="1063625"/>
            <a:ext cx="7095937" cy="34524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00" y="1263015"/>
            <a:ext cx="6223230" cy="33984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4" name="矩形 13"/>
          <p:cNvSpPr/>
          <p:nvPr/>
        </p:nvSpPr>
        <p:spPr>
          <a:xfrm>
            <a:off x="6119495" y="1263015"/>
            <a:ext cx="368935" cy="1797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cxnSp>
        <p:nvCxnSpPr>
          <p:cNvPr id="15" name="直接箭头连接符 14"/>
          <p:cNvCxnSpPr>
            <a:endCxn id="14" idx="2"/>
          </p:cNvCxnSpPr>
          <p:nvPr/>
        </p:nvCxnSpPr>
        <p:spPr>
          <a:xfrm flipH="1" flipV="1">
            <a:off x="6304280" y="1442720"/>
            <a:ext cx="1940560" cy="170497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60" y="1768475"/>
            <a:ext cx="5796915" cy="296100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安全检查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学校问题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34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87960" y="681990"/>
            <a:ext cx="40144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学校问题来源：</a:t>
            </a:r>
          </a:p>
          <a:p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、小程序做任务创建的问题。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、小程序使用随手拍创建的问题。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、后台手动添加或导入的</a:t>
            </a:r>
          </a:p>
        </p:txBody>
      </p:sp>
      <p:sp>
        <p:nvSpPr>
          <p:cNvPr id="10" name="矩形 9"/>
          <p:cNvSpPr/>
          <p:nvPr/>
        </p:nvSpPr>
        <p:spPr>
          <a:xfrm>
            <a:off x="928370" y="2249170"/>
            <a:ext cx="4988560" cy="3740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165" y="3150870"/>
            <a:ext cx="3079115" cy="157289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安全检查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学校问题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35</a:t>
            </a:fld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395720" y="3581400"/>
            <a:ext cx="2560320" cy="221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8280" y="673100"/>
            <a:ext cx="872807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学校问题页面</a:t>
            </a:r>
            <a:r>
              <a:rPr lang="en-US" altLang="zh-CN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tab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全部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：根据查询条件查出的所有的学校问题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待提交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：检查员在小程序上暂存的问题，可在待提交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tab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进行再次编辑后进行提交。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待审核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：检查员在小程序上提交的问题，进入到待审核状态，注意，学校可以在参数设置页面开启系统自动审批功能。如果开启，则直接到待接单状态。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审核中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：待审核的问题，审核未完成，点击了保存则进入审核中，如果点击了保存并提交，则进入待接单状态。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待接单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：整改人员可以在此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tab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页面进行接单，接单之后问题进入整改中，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整改中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：整改人员可以在此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tab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页面进行整改完成，整改完成之后进入待复查状态。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待复查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：检查人员复查整改人整改的问题，复查合格，问题结束，若复查不合格，问题进入待接单状态。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已关闭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：复查合格的问题，进入到已关闭状态。问题流转结束。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隐患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：审核之后的隐患问题，进入隐患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tab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页面，问题结束，不需要整改。</a:t>
            </a:r>
          </a:p>
          <a:p>
            <a:pPr>
              <a:lnSpc>
                <a:spcPct val="150000"/>
              </a:lnSpc>
            </a:pP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亮点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：审核之后的亮点问题，进入到亮点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tab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页面，问题结束。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270" y="859155"/>
            <a:ext cx="6359525" cy="34258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安全检查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学校问题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导出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Excel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36</a:t>
            </a:fld>
            <a:endParaRPr lang="zh-CN" altLang="en-US"/>
          </a:p>
        </p:txBody>
      </p:sp>
      <p:cxnSp>
        <p:nvCxnSpPr>
          <p:cNvPr id="13" name="直接箭头连接符 12"/>
          <p:cNvCxnSpPr/>
          <p:nvPr/>
        </p:nvCxnSpPr>
        <p:spPr>
          <a:xfrm>
            <a:off x="7668260" y="2355850"/>
            <a:ext cx="0" cy="72009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5" y="3029585"/>
            <a:ext cx="9005570" cy="169608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安全检查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学校问题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生成整改报告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37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290" y="1075055"/>
            <a:ext cx="6179820" cy="330898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" y="1390015"/>
            <a:ext cx="5877749" cy="32688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8" name="矩形 7"/>
          <p:cNvSpPr/>
          <p:nvPr/>
        </p:nvSpPr>
        <p:spPr>
          <a:xfrm>
            <a:off x="6019800" y="1433195"/>
            <a:ext cx="398780" cy="2127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cxnSp>
        <p:nvCxnSpPr>
          <p:cNvPr id="13" name="直接箭头连接符 12"/>
          <p:cNvCxnSpPr>
            <a:endCxn id="8" idx="3"/>
          </p:cNvCxnSpPr>
          <p:nvPr/>
        </p:nvCxnSpPr>
        <p:spPr>
          <a:xfrm flipH="1" flipV="1">
            <a:off x="6418580" y="1539875"/>
            <a:ext cx="2113915" cy="96012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707019"/>
            <a:ext cx="2448272" cy="2018224"/>
          </a:xfrm>
          <a:prstGeom prst="rect">
            <a:avLst/>
          </a:prstGeom>
          <a:solidFill>
            <a:srgbClr val="458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0451" y="1930936"/>
            <a:ext cx="153924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CN" altLang="en-US" sz="9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04770" y="2405380"/>
            <a:ext cx="39490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院级安全检查员</a:t>
            </a:r>
          </a:p>
          <a:p>
            <a:pPr algn="ctr"/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实验室安全检查员</a:t>
            </a:r>
          </a:p>
        </p:txBody>
      </p:sp>
      <p:sp>
        <p:nvSpPr>
          <p:cNvPr id="29" name="矩形 28"/>
          <p:cNvSpPr/>
          <p:nvPr/>
        </p:nvSpPr>
        <p:spPr>
          <a:xfrm>
            <a:off x="6659902" y="1707018"/>
            <a:ext cx="2448272" cy="2018224"/>
          </a:xfrm>
          <a:prstGeom prst="rect">
            <a:avLst/>
          </a:prstGeom>
          <a:solidFill>
            <a:srgbClr val="458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38</a:t>
            </a:fld>
            <a:endParaRPr lang="zh-CN" altLang="en-US"/>
          </a:p>
        </p:txBody>
      </p:sp>
      <p:grpSp>
        <p:nvGrpSpPr>
          <p:cNvPr id="101" name="组合 100"/>
          <p:cNvGrpSpPr/>
          <p:nvPr/>
        </p:nvGrpSpPr>
        <p:grpSpPr>
          <a:xfrm>
            <a:off x="5656406" y="1707012"/>
            <a:ext cx="432048" cy="432834"/>
            <a:chOff x="6084168" y="1274820"/>
            <a:chExt cx="432048" cy="432834"/>
          </a:xfrm>
        </p:grpSpPr>
        <p:sp>
          <p:nvSpPr>
            <p:cNvPr id="102" name="椭圆 101"/>
            <p:cNvSpPr>
              <a:spLocks noChangeArrowheads="1"/>
            </p:cNvSpPr>
            <p:nvPr/>
          </p:nvSpPr>
          <p:spPr bwMode="auto">
            <a:xfrm>
              <a:off x="6084168" y="1274820"/>
              <a:ext cx="432048" cy="432834"/>
            </a:xfrm>
            <a:prstGeom prst="ellipse">
              <a:avLst/>
            </a:prstGeom>
            <a:solidFill>
              <a:srgbClr val="458088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03" name="Freeform 59"/>
            <p:cNvSpPr>
              <a:spLocks noChangeArrowheads="1"/>
            </p:cNvSpPr>
            <p:nvPr/>
          </p:nvSpPr>
          <p:spPr bwMode="auto">
            <a:xfrm>
              <a:off x="6190153" y="1365898"/>
              <a:ext cx="220079" cy="250679"/>
            </a:xfrm>
            <a:custGeom>
              <a:avLst/>
              <a:gdLst>
                <a:gd name="connsiteX0" fmla="*/ 188082 w 296863"/>
                <a:gd name="connsiteY0" fmla="*/ 277813 h 338138"/>
                <a:gd name="connsiteX1" fmla="*/ 292931 w 296863"/>
                <a:gd name="connsiteY1" fmla="*/ 277813 h 338138"/>
                <a:gd name="connsiteX2" fmla="*/ 296863 w 296863"/>
                <a:gd name="connsiteY2" fmla="*/ 281835 h 338138"/>
                <a:gd name="connsiteX3" fmla="*/ 296863 w 296863"/>
                <a:gd name="connsiteY3" fmla="*/ 334117 h 338138"/>
                <a:gd name="connsiteX4" fmla="*/ 292931 w 296863"/>
                <a:gd name="connsiteY4" fmla="*/ 338138 h 338138"/>
                <a:gd name="connsiteX5" fmla="*/ 188082 w 296863"/>
                <a:gd name="connsiteY5" fmla="*/ 338138 h 338138"/>
                <a:gd name="connsiteX6" fmla="*/ 184150 w 296863"/>
                <a:gd name="connsiteY6" fmla="*/ 334117 h 338138"/>
                <a:gd name="connsiteX7" fmla="*/ 184150 w 296863"/>
                <a:gd name="connsiteY7" fmla="*/ 281835 h 338138"/>
                <a:gd name="connsiteX8" fmla="*/ 188082 w 296863"/>
                <a:gd name="connsiteY8" fmla="*/ 277813 h 338138"/>
                <a:gd name="connsiteX9" fmla="*/ 62442 w 296863"/>
                <a:gd name="connsiteY9" fmla="*/ 277813 h 338138"/>
                <a:gd name="connsiteX10" fmla="*/ 172244 w 296863"/>
                <a:gd name="connsiteY10" fmla="*/ 277813 h 338138"/>
                <a:gd name="connsiteX11" fmla="*/ 176213 w 296863"/>
                <a:gd name="connsiteY11" fmla="*/ 281835 h 338138"/>
                <a:gd name="connsiteX12" fmla="*/ 176213 w 296863"/>
                <a:gd name="connsiteY12" fmla="*/ 334117 h 338138"/>
                <a:gd name="connsiteX13" fmla="*/ 172244 w 296863"/>
                <a:gd name="connsiteY13" fmla="*/ 338138 h 338138"/>
                <a:gd name="connsiteX14" fmla="*/ 62442 w 296863"/>
                <a:gd name="connsiteY14" fmla="*/ 338138 h 338138"/>
                <a:gd name="connsiteX15" fmla="*/ 57150 w 296863"/>
                <a:gd name="connsiteY15" fmla="*/ 334117 h 338138"/>
                <a:gd name="connsiteX16" fmla="*/ 57150 w 296863"/>
                <a:gd name="connsiteY16" fmla="*/ 281835 h 338138"/>
                <a:gd name="connsiteX17" fmla="*/ 62442 w 296863"/>
                <a:gd name="connsiteY17" fmla="*/ 277813 h 338138"/>
                <a:gd name="connsiteX18" fmla="*/ 3885 w 296863"/>
                <a:gd name="connsiteY18" fmla="*/ 277813 h 338138"/>
                <a:gd name="connsiteX19" fmla="*/ 45328 w 296863"/>
                <a:gd name="connsiteY19" fmla="*/ 277813 h 338138"/>
                <a:gd name="connsiteX20" fmla="*/ 49213 w 296863"/>
                <a:gd name="connsiteY20" fmla="*/ 281835 h 338138"/>
                <a:gd name="connsiteX21" fmla="*/ 49213 w 296863"/>
                <a:gd name="connsiteY21" fmla="*/ 334117 h 338138"/>
                <a:gd name="connsiteX22" fmla="*/ 45328 w 296863"/>
                <a:gd name="connsiteY22" fmla="*/ 338138 h 338138"/>
                <a:gd name="connsiteX23" fmla="*/ 3885 w 296863"/>
                <a:gd name="connsiteY23" fmla="*/ 338138 h 338138"/>
                <a:gd name="connsiteX24" fmla="*/ 0 w 296863"/>
                <a:gd name="connsiteY24" fmla="*/ 334117 h 338138"/>
                <a:gd name="connsiteX25" fmla="*/ 0 w 296863"/>
                <a:gd name="connsiteY25" fmla="*/ 281835 h 338138"/>
                <a:gd name="connsiteX26" fmla="*/ 3885 w 296863"/>
                <a:gd name="connsiteY26" fmla="*/ 277813 h 338138"/>
                <a:gd name="connsiteX27" fmla="*/ 251535 w 296863"/>
                <a:gd name="connsiteY27" fmla="*/ 209550 h 338138"/>
                <a:gd name="connsiteX28" fmla="*/ 292978 w 296863"/>
                <a:gd name="connsiteY28" fmla="*/ 209550 h 338138"/>
                <a:gd name="connsiteX29" fmla="*/ 296863 w 296863"/>
                <a:gd name="connsiteY29" fmla="*/ 213555 h 338138"/>
                <a:gd name="connsiteX30" fmla="*/ 296863 w 296863"/>
                <a:gd name="connsiteY30" fmla="*/ 264283 h 338138"/>
                <a:gd name="connsiteX31" fmla="*/ 292978 w 296863"/>
                <a:gd name="connsiteY31" fmla="*/ 268288 h 338138"/>
                <a:gd name="connsiteX32" fmla="*/ 251535 w 296863"/>
                <a:gd name="connsiteY32" fmla="*/ 268288 h 338138"/>
                <a:gd name="connsiteX33" fmla="*/ 247650 w 296863"/>
                <a:gd name="connsiteY33" fmla="*/ 264283 h 338138"/>
                <a:gd name="connsiteX34" fmla="*/ 247650 w 296863"/>
                <a:gd name="connsiteY34" fmla="*/ 213555 h 338138"/>
                <a:gd name="connsiteX35" fmla="*/ 251535 w 296863"/>
                <a:gd name="connsiteY35" fmla="*/ 209550 h 338138"/>
                <a:gd name="connsiteX36" fmla="*/ 124619 w 296863"/>
                <a:gd name="connsiteY36" fmla="*/ 209550 h 338138"/>
                <a:gd name="connsiteX37" fmla="*/ 234421 w 296863"/>
                <a:gd name="connsiteY37" fmla="*/ 209550 h 338138"/>
                <a:gd name="connsiteX38" fmla="*/ 239713 w 296863"/>
                <a:gd name="connsiteY38" fmla="*/ 213555 h 338138"/>
                <a:gd name="connsiteX39" fmla="*/ 239713 w 296863"/>
                <a:gd name="connsiteY39" fmla="*/ 264283 h 338138"/>
                <a:gd name="connsiteX40" fmla="*/ 234421 w 296863"/>
                <a:gd name="connsiteY40" fmla="*/ 268288 h 338138"/>
                <a:gd name="connsiteX41" fmla="*/ 124619 w 296863"/>
                <a:gd name="connsiteY41" fmla="*/ 268288 h 338138"/>
                <a:gd name="connsiteX42" fmla="*/ 120650 w 296863"/>
                <a:gd name="connsiteY42" fmla="*/ 264283 h 338138"/>
                <a:gd name="connsiteX43" fmla="*/ 120650 w 296863"/>
                <a:gd name="connsiteY43" fmla="*/ 213555 h 338138"/>
                <a:gd name="connsiteX44" fmla="*/ 124619 w 296863"/>
                <a:gd name="connsiteY44" fmla="*/ 209550 h 338138"/>
                <a:gd name="connsiteX45" fmla="*/ 3932 w 296863"/>
                <a:gd name="connsiteY45" fmla="*/ 209550 h 338138"/>
                <a:gd name="connsiteX46" fmla="*/ 108781 w 296863"/>
                <a:gd name="connsiteY46" fmla="*/ 209550 h 338138"/>
                <a:gd name="connsiteX47" fmla="*/ 112713 w 296863"/>
                <a:gd name="connsiteY47" fmla="*/ 213555 h 338138"/>
                <a:gd name="connsiteX48" fmla="*/ 112713 w 296863"/>
                <a:gd name="connsiteY48" fmla="*/ 264283 h 338138"/>
                <a:gd name="connsiteX49" fmla="*/ 108781 w 296863"/>
                <a:gd name="connsiteY49" fmla="*/ 268288 h 338138"/>
                <a:gd name="connsiteX50" fmla="*/ 3932 w 296863"/>
                <a:gd name="connsiteY50" fmla="*/ 268288 h 338138"/>
                <a:gd name="connsiteX51" fmla="*/ 0 w 296863"/>
                <a:gd name="connsiteY51" fmla="*/ 264283 h 338138"/>
                <a:gd name="connsiteX52" fmla="*/ 0 w 296863"/>
                <a:gd name="connsiteY52" fmla="*/ 213555 h 338138"/>
                <a:gd name="connsiteX53" fmla="*/ 3932 w 296863"/>
                <a:gd name="connsiteY53" fmla="*/ 209550 h 338138"/>
                <a:gd name="connsiteX54" fmla="*/ 100462 w 296863"/>
                <a:gd name="connsiteY54" fmla="*/ 0 h 338138"/>
                <a:gd name="connsiteX55" fmla="*/ 108367 w 296863"/>
                <a:gd name="connsiteY55" fmla="*/ 0 h 338138"/>
                <a:gd name="connsiteX56" fmla="*/ 183463 w 296863"/>
                <a:gd name="connsiteY56" fmla="*/ 60773 h 338138"/>
                <a:gd name="connsiteX57" fmla="*/ 217717 w 296863"/>
                <a:gd name="connsiteY57" fmla="*/ 96444 h 338138"/>
                <a:gd name="connsiteX58" fmla="*/ 242748 w 296863"/>
                <a:gd name="connsiteY58" fmla="*/ 85874 h 338138"/>
                <a:gd name="connsiteX59" fmla="*/ 248018 w 296863"/>
                <a:gd name="connsiteY59" fmla="*/ 85874 h 338138"/>
                <a:gd name="connsiteX60" fmla="*/ 271733 w 296863"/>
                <a:gd name="connsiteY60" fmla="*/ 140041 h 338138"/>
                <a:gd name="connsiteX61" fmla="*/ 246701 w 296863"/>
                <a:gd name="connsiteY61" fmla="*/ 195529 h 338138"/>
                <a:gd name="connsiteX62" fmla="*/ 242748 w 296863"/>
                <a:gd name="connsiteY62" fmla="*/ 196850 h 338138"/>
                <a:gd name="connsiteX63" fmla="*/ 170288 w 296863"/>
                <a:gd name="connsiteY63" fmla="*/ 196850 h 338138"/>
                <a:gd name="connsiteX64" fmla="*/ 166335 w 296863"/>
                <a:gd name="connsiteY64" fmla="*/ 194208 h 338138"/>
                <a:gd name="connsiteX65" fmla="*/ 166335 w 296863"/>
                <a:gd name="connsiteY65" fmla="*/ 190245 h 338138"/>
                <a:gd name="connsiteX66" fmla="*/ 178193 w 296863"/>
                <a:gd name="connsiteY66" fmla="*/ 161179 h 338138"/>
                <a:gd name="connsiteX67" fmla="*/ 175558 w 296863"/>
                <a:gd name="connsiteY67" fmla="*/ 147968 h 338138"/>
                <a:gd name="connsiteX68" fmla="*/ 161066 w 296863"/>
                <a:gd name="connsiteY68" fmla="*/ 151931 h 338138"/>
                <a:gd name="connsiteX69" fmla="*/ 141304 w 296863"/>
                <a:gd name="connsiteY69" fmla="*/ 142683 h 338138"/>
                <a:gd name="connsiteX70" fmla="*/ 137351 w 296863"/>
                <a:gd name="connsiteY70" fmla="*/ 118903 h 338138"/>
                <a:gd name="connsiteX71" fmla="*/ 120224 w 296863"/>
                <a:gd name="connsiteY71" fmla="*/ 146647 h 338138"/>
                <a:gd name="connsiteX72" fmla="*/ 133399 w 296863"/>
                <a:gd name="connsiteY72" fmla="*/ 190245 h 338138"/>
                <a:gd name="connsiteX73" fmla="*/ 134716 w 296863"/>
                <a:gd name="connsiteY73" fmla="*/ 194208 h 338138"/>
                <a:gd name="connsiteX74" fmla="*/ 130764 w 296863"/>
                <a:gd name="connsiteY74" fmla="*/ 196850 h 338138"/>
                <a:gd name="connsiteX75" fmla="*/ 59621 w 296863"/>
                <a:gd name="connsiteY75" fmla="*/ 196850 h 338138"/>
                <a:gd name="connsiteX76" fmla="*/ 56986 w 296863"/>
                <a:gd name="connsiteY76" fmla="*/ 195529 h 338138"/>
                <a:gd name="connsiteX77" fmla="*/ 24049 w 296863"/>
                <a:gd name="connsiteY77" fmla="*/ 110976 h 338138"/>
                <a:gd name="connsiteX78" fmla="*/ 71478 w 296863"/>
                <a:gd name="connsiteY78" fmla="*/ 50204 h 338138"/>
                <a:gd name="connsiteX79" fmla="*/ 76748 w 296863"/>
                <a:gd name="connsiteY79" fmla="*/ 50204 h 338138"/>
                <a:gd name="connsiteX80" fmla="*/ 78065 w 296863"/>
                <a:gd name="connsiteY80" fmla="*/ 55488 h 338138"/>
                <a:gd name="connsiteX81" fmla="*/ 74113 w 296863"/>
                <a:gd name="connsiteY81" fmla="*/ 85874 h 338138"/>
                <a:gd name="connsiteX82" fmla="*/ 89923 w 296863"/>
                <a:gd name="connsiteY82" fmla="*/ 91159 h 338138"/>
                <a:gd name="connsiteX83" fmla="*/ 114954 w 296863"/>
                <a:gd name="connsiteY83" fmla="*/ 75305 h 338138"/>
                <a:gd name="connsiteX84" fmla="*/ 97827 w 296863"/>
                <a:gd name="connsiteY84" fmla="*/ 7927 h 338138"/>
                <a:gd name="connsiteX85" fmla="*/ 96510 w 296863"/>
                <a:gd name="connsiteY85" fmla="*/ 2643 h 338138"/>
                <a:gd name="connsiteX86" fmla="*/ 100462 w 296863"/>
                <a:gd name="connsiteY86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96863" h="338138">
                  <a:moveTo>
                    <a:pt x="188082" y="277813"/>
                  </a:moveTo>
                  <a:cubicBezTo>
                    <a:pt x="188082" y="277813"/>
                    <a:pt x="188082" y="277813"/>
                    <a:pt x="292931" y="277813"/>
                  </a:cubicBezTo>
                  <a:cubicBezTo>
                    <a:pt x="295552" y="277813"/>
                    <a:pt x="296863" y="280494"/>
                    <a:pt x="296863" y="281835"/>
                  </a:cubicBezTo>
                  <a:cubicBezTo>
                    <a:pt x="296863" y="281835"/>
                    <a:pt x="296863" y="281835"/>
                    <a:pt x="296863" y="334117"/>
                  </a:cubicBezTo>
                  <a:cubicBezTo>
                    <a:pt x="296863" y="336798"/>
                    <a:pt x="295552" y="338138"/>
                    <a:pt x="292931" y="338138"/>
                  </a:cubicBezTo>
                  <a:cubicBezTo>
                    <a:pt x="292931" y="338138"/>
                    <a:pt x="292931" y="338138"/>
                    <a:pt x="188082" y="338138"/>
                  </a:cubicBezTo>
                  <a:cubicBezTo>
                    <a:pt x="185461" y="338138"/>
                    <a:pt x="184150" y="336798"/>
                    <a:pt x="184150" y="334117"/>
                  </a:cubicBezTo>
                  <a:cubicBezTo>
                    <a:pt x="184150" y="334117"/>
                    <a:pt x="184150" y="334117"/>
                    <a:pt x="184150" y="281835"/>
                  </a:cubicBezTo>
                  <a:cubicBezTo>
                    <a:pt x="184150" y="280494"/>
                    <a:pt x="185461" y="277813"/>
                    <a:pt x="188082" y="277813"/>
                  </a:cubicBezTo>
                  <a:close/>
                  <a:moveTo>
                    <a:pt x="62442" y="277813"/>
                  </a:moveTo>
                  <a:cubicBezTo>
                    <a:pt x="62442" y="277813"/>
                    <a:pt x="62442" y="277813"/>
                    <a:pt x="172244" y="277813"/>
                  </a:cubicBezTo>
                  <a:cubicBezTo>
                    <a:pt x="173567" y="277813"/>
                    <a:pt x="176213" y="280494"/>
                    <a:pt x="176213" y="281835"/>
                  </a:cubicBezTo>
                  <a:cubicBezTo>
                    <a:pt x="176213" y="281835"/>
                    <a:pt x="176213" y="281835"/>
                    <a:pt x="176213" y="334117"/>
                  </a:cubicBezTo>
                  <a:cubicBezTo>
                    <a:pt x="176213" y="336798"/>
                    <a:pt x="173567" y="338138"/>
                    <a:pt x="172244" y="338138"/>
                  </a:cubicBezTo>
                  <a:cubicBezTo>
                    <a:pt x="172244" y="338138"/>
                    <a:pt x="172244" y="338138"/>
                    <a:pt x="62442" y="338138"/>
                  </a:cubicBezTo>
                  <a:cubicBezTo>
                    <a:pt x="59796" y="338138"/>
                    <a:pt x="57150" y="336798"/>
                    <a:pt x="57150" y="334117"/>
                  </a:cubicBezTo>
                  <a:cubicBezTo>
                    <a:pt x="57150" y="334117"/>
                    <a:pt x="57150" y="334117"/>
                    <a:pt x="57150" y="281835"/>
                  </a:cubicBezTo>
                  <a:cubicBezTo>
                    <a:pt x="57150" y="280494"/>
                    <a:pt x="59796" y="277813"/>
                    <a:pt x="62442" y="277813"/>
                  </a:cubicBezTo>
                  <a:close/>
                  <a:moveTo>
                    <a:pt x="3885" y="277813"/>
                  </a:moveTo>
                  <a:cubicBezTo>
                    <a:pt x="3885" y="277813"/>
                    <a:pt x="3885" y="277813"/>
                    <a:pt x="45328" y="277813"/>
                  </a:cubicBezTo>
                  <a:cubicBezTo>
                    <a:pt x="47918" y="277813"/>
                    <a:pt x="49213" y="280494"/>
                    <a:pt x="49213" y="281835"/>
                  </a:cubicBezTo>
                  <a:cubicBezTo>
                    <a:pt x="49213" y="281835"/>
                    <a:pt x="49213" y="281835"/>
                    <a:pt x="49213" y="334117"/>
                  </a:cubicBezTo>
                  <a:cubicBezTo>
                    <a:pt x="49213" y="336798"/>
                    <a:pt x="47918" y="338138"/>
                    <a:pt x="45328" y="338138"/>
                  </a:cubicBezTo>
                  <a:cubicBezTo>
                    <a:pt x="45328" y="338138"/>
                    <a:pt x="45328" y="338138"/>
                    <a:pt x="3885" y="338138"/>
                  </a:cubicBezTo>
                  <a:cubicBezTo>
                    <a:pt x="1295" y="338138"/>
                    <a:pt x="0" y="336798"/>
                    <a:pt x="0" y="334117"/>
                  </a:cubicBezTo>
                  <a:cubicBezTo>
                    <a:pt x="0" y="334117"/>
                    <a:pt x="0" y="334117"/>
                    <a:pt x="0" y="281835"/>
                  </a:cubicBezTo>
                  <a:cubicBezTo>
                    <a:pt x="0" y="280494"/>
                    <a:pt x="1295" y="277813"/>
                    <a:pt x="3885" y="277813"/>
                  </a:cubicBezTo>
                  <a:close/>
                  <a:moveTo>
                    <a:pt x="251535" y="209550"/>
                  </a:moveTo>
                  <a:cubicBezTo>
                    <a:pt x="251535" y="209550"/>
                    <a:pt x="251535" y="209550"/>
                    <a:pt x="292978" y="209550"/>
                  </a:cubicBezTo>
                  <a:cubicBezTo>
                    <a:pt x="295568" y="209550"/>
                    <a:pt x="296863" y="210885"/>
                    <a:pt x="296863" y="213555"/>
                  </a:cubicBezTo>
                  <a:cubicBezTo>
                    <a:pt x="296863" y="213555"/>
                    <a:pt x="296863" y="213555"/>
                    <a:pt x="296863" y="264283"/>
                  </a:cubicBezTo>
                  <a:cubicBezTo>
                    <a:pt x="296863" y="266953"/>
                    <a:pt x="295568" y="268288"/>
                    <a:pt x="292978" y="268288"/>
                  </a:cubicBezTo>
                  <a:cubicBezTo>
                    <a:pt x="292978" y="268288"/>
                    <a:pt x="292978" y="268288"/>
                    <a:pt x="251535" y="268288"/>
                  </a:cubicBezTo>
                  <a:cubicBezTo>
                    <a:pt x="248945" y="268288"/>
                    <a:pt x="247650" y="266953"/>
                    <a:pt x="247650" y="264283"/>
                  </a:cubicBezTo>
                  <a:cubicBezTo>
                    <a:pt x="247650" y="264283"/>
                    <a:pt x="247650" y="264283"/>
                    <a:pt x="247650" y="213555"/>
                  </a:cubicBezTo>
                  <a:cubicBezTo>
                    <a:pt x="247650" y="210885"/>
                    <a:pt x="248945" y="209550"/>
                    <a:pt x="251535" y="209550"/>
                  </a:cubicBezTo>
                  <a:close/>
                  <a:moveTo>
                    <a:pt x="124619" y="209550"/>
                  </a:moveTo>
                  <a:lnTo>
                    <a:pt x="234421" y="209550"/>
                  </a:lnTo>
                  <a:cubicBezTo>
                    <a:pt x="237067" y="209550"/>
                    <a:pt x="239713" y="210885"/>
                    <a:pt x="239713" y="213555"/>
                  </a:cubicBezTo>
                  <a:cubicBezTo>
                    <a:pt x="239713" y="213555"/>
                    <a:pt x="239713" y="213555"/>
                    <a:pt x="239713" y="264283"/>
                  </a:cubicBezTo>
                  <a:cubicBezTo>
                    <a:pt x="239713" y="266953"/>
                    <a:pt x="237067" y="268288"/>
                    <a:pt x="234421" y="268288"/>
                  </a:cubicBezTo>
                  <a:cubicBezTo>
                    <a:pt x="234421" y="268288"/>
                    <a:pt x="234421" y="268288"/>
                    <a:pt x="124619" y="268288"/>
                  </a:cubicBezTo>
                  <a:cubicBezTo>
                    <a:pt x="123296" y="268288"/>
                    <a:pt x="120650" y="266953"/>
                    <a:pt x="120650" y="264283"/>
                  </a:cubicBezTo>
                  <a:cubicBezTo>
                    <a:pt x="120650" y="264283"/>
                    <a:pt x="120650" y="264283"/>
                    <a:pt x="120650" y="213555"/>
                  </a:cubicBezTo>
                  <a:cubicBezTo>
                    <a:pt x="120650" y="210885"/>
                    <a:pt x="123296" y="209550"/>
                    <a:pt x="124619" y="209550"/>
                  </a:cubicBezTo>
                  <a:close/>
                  <a:moveTo>
                    <a:pt x="3932" y="209550"/>
                  </a:moveTo>
                  <a:cubicBezTo>
                    <a:pt x="3932" y="209550"/>
                    <a:pt x="3932" y="209550"/>
                    <a:pt x="108781" y="209550"/>
                  </a:cubicBezTo>
                  <a:cubicBezTo>
                    <a:pt x="111402" y="209550"/>
                    <a:pt x="112713" y="210885"/>
                    <a:pt x="112713" y="213555"/>
                  </a:cubicBezTo>
                  <a:cubicBezTo>
                    <a:pt x="112713" y="213555"/>
                    <a:pt x="112713" y="213555"/>
                    <a:pt x="112713" y="264283"/>
                  </a:cubicBezTo>
                  <a:cubicBezTo>
                    <a:pt x="112713" y="266953"/>
                    <a:pt x="111402" y="268288"/>
                    <a:pt x="108781" y="268288"/>
                  </a:cubicBezTo>
                  <a:cubicBezTo>
                    <a:pt x="108781" y="268288"/>
                    <a:pt x="108781" y="268288"/>
                    <a:pt x="3932" y="268288"/>
                  </a:cubicBezTo>
                  <a:cubicBezTo>
                    <a:pt x="1311" y="268288"/>
                    <a:pt x="0" y="266953"/>
                    <a:pt x="0" y="264283"/>
                  </a:cubicBezTo>
                  <a:cubicBezTo>
                    <a:pt x="0" y="264283"/>
                    <a:pt x="0" y="264283"/>
                    <a:pt x="0" y="213555"/>
                  </a:cubicBezTo>
                  <a:cubicBezTo>
                    <a:pt x="0" y="210885"/>
                    <a:pt x="1311" y="209550"/>
                    <a:pt x="3932" y="209550"/>
                  </a:cubicBezTo>
                  <a:close/>
                  <a:moveTo>
                    <a:pt x="100462" y="0"/>
                  </a:moveTo>
                  <a:cubicBezTo>
                    <a:pt x="103097" y="0"/>
                    <a:pt x="105732" y="0"/>
                    <a:pt x="108367" y="0"/>
                  </a:cubicBezTo>
                  <a:cubicBezTo>
                    <a:pt x="149208" y="0"/>
                    <a:pt x="168970" y="34350"/>
                    <a:pt x="183463" y="60773"/>
                  </a:cubicBezTo>
                  <a:cubicBezTo>
                    <a:pt x="195320" y="80590"/>
                    <a:pt x="204542" y="96444"/>
                    <a:pt x="217717" y="96444"/>
                  </a:cubicBezTo>
                  <a:cubicBezTo>
                    <a:pt x="225621" y="96444"/>
                    <a:pt x="233526" y="93801"/>
                    <a:pt x="242748" y="85874"/>
                  </a:cubicBezTo>
                  <a:cubicBezTo>
                    <a:pt x="244066" y="84553"/>
                    <a:pt x="246701" y="84553"/>
                    <a:pt x="248018" y="85874"/>
                  </a:cubicBezTo>
                  <a:cubicBezTo>
                    <a:pt x="249336" y="87196"/>
                    <a:pt x="271733" y="108334"/>
                    <a:pt x="271733" y="140041"/>
                  </a:cubicBezTo>
                  <a:cubicBezTo>
                    <a:pt x="273050" y="159858"/>
                    <a:pt x="263828" y="178354"/>
                    <a:pt x="246701" y="195529"/>
                  </a:cubicBezTo>
                  <a:cubicBezTo>
                    <a:pt x="245383" y="196850"/>
                    <a:pt x="244066" y="196850"/>
                    <a:pt x="242748" y="196850"/>
                  </a:cubicBezTo>
                  <a:cubicBezTo>
                    <a:pt x="242748" y="196850"/>
                    <a:pt x="242748" y="196850"/>
                    <a:pt x="170288" y="196850"/>
                  </a:cubicBezTo>
                  <a:cubicBezTo>
                    <a:pt x="167653" y="196850"/>
                    <a:pt x="166335" y="196850"/>
                    <a:pt x="166335" y="194208"/>
                  </a:cubicBezTo>
                  <a:cubicBezTo>
                    <a:pt x="165018" y="192887"/>
                    <a:pt x="166335" y="191566"/>
                    <a:pt x="166335" y="190245"/>
                  </a:cubicBezTo>
                  <a:cubicBezTo>
                    <a:pt x="174240" y="182318"/>
                    <a:pt x="178193" y="171749"/>
                    <a:pt x="178193" y="161179"/>
                  </a:cubicBezTo>
                  <a:cubicBezTo>
                    <a:pt x="178193" y="155895"/>
                    <a:pt x="176875" y="150610"/>
                    <a:pt x="175558" y="147968"/>
                  </a:cubicBezTo>
                  <a:cubicBezTo>
                    <a:pt x="170288" y="150610"/>
                    <a:pt x="165018" y="151931"/>
                    <a:pt x="161066" y="151931"/>
                  </a:cubicBezTo>
                  <a:cubicBezTo>
                    <a:pt x="153161" y="151931"/>
                    <a:pt x="146574" y="149289"/>
                    <a:pt x="141304" y="142683"/>
                  </a:cubicBezTo>
                  <a:cubicBezTo>
                    <a:pt x="137351" y="136078"/>
                    <a:pt x="136034" y="128151"/>
                    <a:pt x="137351" y="118903"/>
                  </a:cubicBezTo>
                  <a:cubicBezTo>
                    <a:pt x="128129" y="124187"/>
                    <a:pt x="121542" y="134757"/>
                    <a:pt x="120224" y="146647"/>
                  </a:cubicBezTo>
                  <a:cubicBezTo>
                    <a:pt x="116272" y="163822"/>
                    <a:pt x="121542" y="179675"/>
                    <a:pt x="133399" y="190245"/>
                  </a:cubicBezTo>
                  <a:cubicBezTo>
                    <a:pt x="134716" y="190245"/>
                    <a:pt x="134716" y="192887"/>
                    <a:pt x="134716" y="194208"/>
                  </a:cubicBezTo>
                  <a:cubicBezTo>
                    <a:pt x="133399" y="195529"/>
                    <a:pt x="132081" y="196850"/>
                    <a:pt x="130764" y="196850"/>
                  </a:cubicBezTo>
                  <a:cubicBezTo>
                    <a:pt x="130764" y="196850"/>
                    <a:pt x="130764" y="196850"/>
                    <a:pt x="59621" y="196850"/>
                  </a:cubicBezTo>
                  <a:cubicBezTo>
                    <a:pt x="58303" y="196850"/>
                    <a:pt x="56986" y="196850"/>
                    <a:pt x="56986" y="195529"/>
                  </a:cubicBezTo>
                  <a:cubicBezTo>
                    <a:pt x="55669" y="194208"/>
                    <a:pt x="17462" y="154574"/>
                    <a:pt x="24049" y="110976"/>
                  </a:cubicBezTo>
                  <a:cubicBezTo>
                    <a:pt x="28002" y="87196"/>
                    <a:pt x="43811" y="66057"/>
                    <a:pt x="71478" y="50204"/>
                  </a:cubicBezTo>
                  <a:cubicBezTo>
                    <a:pt x="72796" y="48882"/>
                    <a:pt x="75430" y="48882"/>
                    <a:pt x="76748" y="50204"/>
                  </a:cubicBezTo>
                  <a:cubicBezTo>
                    <a:pt x="78065" y="51525"/>
                    <a:pt x="78065" y="54167"/>
                    <a:pt x="78065" y="55488"/>
                  </a:cubicBezTo>
                  <a:cubicBezTo>
                    <a:pt x="75430" y="60773"/>
                    <a:pt x="68843" y="76626"/>
                    <a:pt x="74113" y="85874"/>
                  </a:cubicBezTo>
                  <a:cubicBezTo>
                    <a:pt x="76748" y="89838"/>
                    <a:pt x="82018" y="91159"/>
                    <a:pt x="89923" y="91159"/>
                  </a:cubicBezTo>
                  <a:cubicBezTo>
                    <a:pt x="101780" y="91159"/>
                    <a:pt x="109685" y="85874"/>
                    <a:pt x="114954" y="75305"/>
                  </a:cubicBezTo>
                  <a:cubicBezTo>
                    <a:pt x="121542" y="60773"/>
                    <a:pt x="118907" y="33029"/>
                    <a:pt x="97827" y="7927"/>
                  </a:cubicBezTo>
                  <a:cubicBezTo>
                    <a:pt x="96510" y="6606"/>
                    <a:pt x="96510" y="3964"/>
                    <a:pt x="96510" y="2643"/>
                  </a:cubicBezTo>
                  <a:cubicBezTo>
                    <a:pt x="97827" y="1321"/>
                    <a:pt x="99145" y="0"/>
                    <a:pt x="1004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lIns="34290" tIns="17145" rIns="34290" bIns="17145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4360262" y="1707405"/>
            <a:ext cx="432048" cy="432048"/>
            <a:chOff x="4788024" y="1275213"/>
            <a:chExt cx="432048" cy="432048"/>
          </a:xfrm>
        </p:grpSpPr>
        <p:sp>
          <p:nvSpPr>
            <p:cNvPr id="105" name="椭圆 104"/>
            <p:cNvSpPr>
              <a:spLocks noChangeArrowheads="1"/>
            </p:cNvSpPr>
            <p:nvPr/>
          </p:nvSpPr>
          <p:spPr bwMode="auto">
            <a:xfrm>
              <a:off x="4788024" y="1275213"/>
              <a:ext cx="432048" cy="432048"/>
            </a:xfrm>
            <a:prstGeom prst="ellipse">
              <a:avLst/>
            </a:prstGeom>
            <a:solidFill>
              <a:srgbClr val="458088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06" name="Freeform 110"/>
            <p:cNvSpPr>
              <a:spLocks noChangeArrowheads="1"/>
            </p:cNvSpPr>
            <p:nvPr/>
          </p:nvSpPr>
          <p:spPr bwMode="auto">
            <a:xfrm>
              <a:off x="4908677" y="1365898"/>
              <a:ext cx="196478" cy="250679"/>
            </a:xfrm>
            <a:custGeom>
              <a:avLst/>
              <a:gdLst>
                <a:gd name="connsiteX0" fmla="*/ 141288 w 263525"/>
                <a:gd name="connsiteY0" fmla="*/ 169534 h 336221"/>
                <a:gd name="connsiteX1" fmla="*/ 141288 w 263525"/>
                <a:gd name="connsiteY1" fmla="*/ 310822 h 336221"/>
                <a:gd name="connsiteX2" fmla="*/ 241301 w 263525"/>
                <a:gd name="connsiteY2" fmla="*/ 169534 h 336221"/>
                <a:gd name="connsiteX3" fmla="*/ 141288 w 263525"/>
                <a:gd name="connsiteY3" fmla="*/ 169534 h 336221"/>
                <a:gd name="connsiteX4" fmla="*/ 22225 w 263525"/>
                <a:gd name="connsiteY4" fmla="*/ 169534 h 336221"/>
                <a:gd name="connsiteX5" fmla="*/ 120650 w 263525"/>
                <a:gd name="connsiteY5" fmla="*/ 310822 h 336221"/>
                <a:gd name="connsiteX6" fmla="*/ 120650 w 263525"/>
                <a:gd name="connsiteY6" fmla="*/ 169534 h 336221"/>
                <a:gd name="connsiteX7" fmla="*/ 22225 w 263525"/>
                <a:gd name="connsiteY7" fmla="*/ 169534 h 336221"/>
                <a:gd name="connsiteX8" fmla="*/ 141288 w 263525"/>
                <a:gd name="connsiteY8" fmla="*/ 26659 h 336221"/>
                <a:gd name="connsiteX9" fmla="*/ 141288 w 263525"/>
                <a:gd name="connsiteY9" fmla="*/ 147309 h 336221"/>
                <a:gd name="connsiteX10" fmla="*/ 241301 w 263525"/>
                <a:gd name="connsiteY10" fmla="*/ 147309 h 336221"/>
                <a:gd name="connsiteX11" fmla="*/ 241301 w 263525"/>
                <a:gd name="connsiteY11" fmla="*/ 64759 h 336221"/>
                <a:gd name="connsiteX12" fmla="*/ 120650 w 263525"/>
                <a:gd name="connsiteY12" fmla="*/ 26659 h 336221"/>
                <a:gd name="connsiteX13" fmla="*/ 22225 w 263525"/>
                <a:gd name="connsiteY13" fmla="*/ 64759 h 336221"/>
                <a:gd name="connsiteX14" fmla="*/ 22225 w 263525"/>
                <a:gd name="connsiteY14" fmla="*/ 147309 h 336221"/>
                <a:gd name="connsiteX15" fmla="*/ 120650 w 263525"/>
                <a:gd name="connsiteY15" fmla="*/ 147309 h 336221"/>
                <a:gd name="connsiteX16" fmla="*/ 127809 w 263525"/>
                <a:gd name="connsiteY16" fmla="*/ 986 h 336221"/>
                <a:gd name="connsiteX17" fmla="*/ 135715 w 263525"/>
                <a:gd name="connsiteY17" fmla="*/ 986 h 336221"/>
                <a:gd name="connsiteX18" fmla="*/ 256937 w 263525"/>
                <a:gd name="connsiteY18" fmla="*/ 46998 h 336221"/>
                <a:gd name="connsiteX19" fmla="*/ 263525 w 263525"/>
                <a:gd name="connsiteY19" fmla="*/ 57515 h 336221"/>
                <a:gd name="connsiteX20" fmla="*/ 263525 w 263525"/>
                <a:gd name="connsiteY20" fmla="*/ 164002 h 336221"/>
                <a:gd name="connsiteX21" fmla="*/ 227949 w 263525"/>
                <a:gd name="connsiteY21" fmla="*/ 271803 h 336221"/>
                <a:gd name="connsiteX22" fmla="*/ 134398 w 263525"/>
                <a:gd name="connsiteY22" fmla="*/ 336221 h 336221"/>
                <a:gd name="connsiteX23" fmla="*/ 131762 w 263525"/>
                <a:gd name="connsiteY23" fmla="*/ 336221 h 336221"/>
                <a:gd name="connsiteX24" fmla="*/ 129127 w 263525"/>
                <a:gd name="connsiteY24" fmla="*/ 336221 h 336221"/>
                <a:gd name="connsiteX25" fmla="*/ 35576 w 263525"/>
                <a:gd name="connsiteY25" fmla="*/ 271803 h 336221"/>
                <a:gd name="connsiteX26" fmla="*/ 0 w 263525"/>
                <a:gd name="connsiteY26" fmla="*/ 164002 h 336221"/>
                <a:gd name="connsiteX27" fmla="*/ 0 w 263525"/>
                <a:gd name="connsiteY27" fmla="*/ 57515 h 336221"/>
                <a:gd name="connsiteX28" fmla="*/ 6588 w 263525"/>
                <a:gd name="connsiteY28" fmla="*/ 46998 h 336221"/>
                <a:gd name="connsiteX29" fmla="*/ 127809 w 263525"/>
                <a:gd name="connsiteY29" fmla="*/ 986 h 336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63525" h="336221">
                  <a:moveTo>
                    <a:pt x="141288" y="169534"/>
                  </a:moveTo>
                  <a:cubicBezTo>
                    <a:pt x="141288" y="169534"/>
                    <a:pt x="141288" y="169534"/>
                    <a:pt x="141288" y="310822"/>
                  </a:cubicBezTo>
                  <a:cubicBezTo>
                    <a:pt x="199963" y="287054"/>
                    <a:pt x="239968" y="231595"/>
                    <a:pt x="241301" y="169534"/>
                  </a:cubicBezTo>
                  <a:cubicBezTo>
                    <a:pt x="241301" y="169534"/>
                    <a:pt x="241301" y="169534"/>
                    <a:pt x="141288" y="169534"/>
                  </a:cubicBezTo>
                  <a:close/>
                  <a:moveTo>
                    <a:pt x="22225" y="169534"/>
                  </a:moveTo>
                  <a:cubicBezTo>
                    <a:pt x="23537" y="231595"/>
                    <a:pt x="62907" y="287054"/>
                    <a:pt x="120650" y="310822"/>
                  </a:cubicBezTo>
                  <a:cubicBezTo>
                    <a:pt x="120650" y="310822"/>
                    <a:pt x="120650" y="310822"/>
                    <a:pt x="120650" y="169534"/>
                  </a:cubicBezTo>
                  <a:cubicBezTo>
                    <a:pt x="120650" y="169534"/>
                    <a:pt x="120650" y="169534"/>
                    <a:pt x="22225" y="169534"/>
                  </a:cubicBezTo>
                  <a:close/>
                  <a:moveTo>
                    <a:pt x="141288" y="26659"/>
                  </a:moveTo>
                  <a:lnTo>
                    <a:pt x="141288" y="147309"/>
                  </a:lnTo>
                  <a:lnTo>
                    <a:pt x="241301" y="147309"/>
                  </a:lnTo>
                  <a:lnTo>
                    <a:pt x="241301" y="64759"/>
                  </a:lnTo>
                  <a:close/>
                  <a:moveTo>
                    <a:pt x="120650" y="26659"/>
                  </a:moveTo>
                  <a:lnTo>
                    <a:pt x="22225" y="64759"/>
                  </a:lnTo>
                  <a:lnTo>
                    <a:pt x="22225" y="147309"/>
                  </a:lnTo>
                  <a:lnTo>
                    <a:pt x="120650" y="147309"/>
                  </a:lnTo>
                  <a:close/>
                  <a:moveTo>
                    <a:pt x="127809" y="986"/>
                  </a:moveTo>
                  <a:cubicBezTo>
                    <a:pt x="130445" y="-329"/>
                    <a:pt x="133080" y="-329"/>
                    <a:pt x="135715" y="986"/>
                  </a:cubicBezTo>
                  <a:cubicBezTo>
                    <a:pt x="135715" y="986"/>
                    <a:pt x="135715" y="986"/>
                    <a:pt x="256937" y="46998"/>
                  </a:cubicBezTo>
                  <a:cubicBezTo>
                    <a:pt x="260890" y="48313"/>
                    <a:pt x="263525" y="52257"/>
                    <a:pt x="263525" y="57515"/>
                  </a:cubicBezTo>
                  <a:cubicBezTo>
                    <a:pt x="263525" y="57515"/>
                    <a:pt x="263525" y="57515"/>
                    <a:pt x="263525" y="164002"/>
                  </a:cubicBezTo>
                  <a:cubicBezTo>
                    <a:pt x="263525" y="203442"/>
                    <a:pt x="251667" y="240252"/>
                    <a:pt x="227949" y="271803"/>
                  </a:cubicBezTo>
                  <a:cubicBezTo>
                    <a:pt x="204232" y="302040"/>
                    <a:pt x="172609" y="324389"/>
                    <a:pt x="134398" y="336221"/>
                  </a:cubicBezTo>
                  <a:cubicBezTo>
                    <a:pt x="134398" y="336221"/>
                    <a:pt x="133080" y="336221"/>
                    <a:pt x="131762" y="336221"/>
                  </a:cubicBezTo>
                  <a:cubicBezTo>
                    <a:pt x="130445" y="336221"/>
                    <a:pt x="129127" y="336221"/>
                    <a:pt x="129127" y="336221"/>
                  </a:cubicBezTo>
                  <a:cubicBezTo>
                    <a:pt x="90916" y="324389"/>
                    <a:pt x="59293" y="302040"/>
                    <a:pt x="35576" y="271803"/>
                  </a:cubicBezTo>
                  <a:cubicBezTo>
                    <a:pt x="11858" y="240252"/>
                    <a:pt x="0" y="203442"/>
                    <a:pt x="0" y="164002"/>
                  </a:cubicBezTo>
                  <a:cubicBezTo>
                    <a:pt x="0" y="164002"/>
                    <a:pt x="0" y="164002"/>
                    <a:pt x="0" y="57515"/>
                  </a:cubicBezTo>
                  <a:cubicBezTo>
                    <a:pt x="0" y="52257"/>
                    <a:pt x="2635" y="48313"/>
                    <a:pt x="6588" y="46998"/>
                  </a:cubicBezTo>
                  <a:cubicBezTo>
                    <a:pt x="6588" y="46998"/>
                    <a:pt x="6588" y="46998"/>
                    <a:pt x="127809" y="9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lIns="34290" tIns="17145" rIns="34290" bIns="17145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5008334" y="1707012"/>
            <a:ext cx="432833" cy="432834"/>
            <a:chOff x="5436096" y="1274820"/>
            <a:chExt cx="432833" cy="432834"/>
          </a:xfrm>
        </p:grpSpPr>
        <p:sp>
          <p:nvSpPr>
            <p:cNvPr id="108" name="椭圆 107"/>
            <p:cNvSpPr>
              <a:spLocks noChangeArrowheads="1"/>
            </p:cNvSpPr>
            <p:nvPr/>
          </p:nvSpPr>
          <p:spPr bwMode="auto">
            <a:xfrm>
              <a:off x="5436096" y="1274820"/>
              <a:ext cx="432833" cy="432834"/>
            </a:xfrm>
            <a:prstGeom prst="ellipse">
              <a:avLst/>
            </a:prstGeom>
            <a:solidFill>
              <a:srgbClr val="45808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09" name="Freeform 16"/>
            <p:cNvSpPr>
              <a:spLocks noChangeArrowheads="1"/>
            </p:cNvSpPr>
            <p:nvPr/>
          </p:nvSpPr>
          <p:spPr bwMode="auto">
            <a:xfrm>
              <a:off x="5538979" y="1378238"/>
              <a:ext cx="227065" cy="225998"/>
            </a:xfrm>
            <a:custGeom>
              <a:avLst/>
              <a:gdLst>
                <a:gd name="connsiteX0" fmla="*/ 169862 w 338138"/>
                <a:gd name="connsiteY0" fmla="*/ 192088 h 336550"/>
                <a:gd name="connsiteX1" fmla="*/ 160337 w 338138"/>
                <a:gd name="connsiteY1" fmla="*/ 201349 h 336550"/>
                <a:gd name="connsiteX2" fmla="*/ 160337 w 338138"/>
                <a:gd name="connsiteY2" fmla="*/ 206640 h 336550"/>
                <a:gd name="connsiteX3" fmla="*/ 169862 w 338138"/>
                <a:gd name="connsiteY3" fmla="*/ 215901 h 336550"/>
                <a:gd name="connsiteX4" fmla="*/ 179387 w 338138"/>
                <a:gd name="connsiteY4" fmla="*/ 206640 h 336550"/>
                <a:gd name="connsiteX5" fmla="*/ 179387 w 338138"/>
                <a:gd name="connsiteY5" fmla="*/ 201349 h 336550"/>
                <a:gd name="connsiteX6" fmla="*/ 169862 w 338138"/>
                <a:gd name="connsiteY6" fmla="*/ 192088 h 336550"/>
                <a:gd name="connsiteX7" fmla="*/ 169862 w 338138"/>
                <a:gd name="connsiteY7" fmla="*/ 82551 h 336550"/>
                <a:gd name="connsiteX8" fmla="*/ 160337 w 338138"/>
                <a:gd name="connsiteY8" fmla="*/ 91787 h 336550"/>
                <a:gd name="connsiteX9" fmla="*/ 160337 w 338138"/>
                <a:gd name="connsiteY9" fmla="*/ 174915 h 336550"/>
                <a:gd name="connsiteX10" fmla="*/ 169862 w 338138"/>
                <a:gd name="connsiteY10" fmla="*/ 184151 h 336550"/>
                <a:gd name="connsiteX11" fmla="*/ 179387 w 338138"/>
                <a:gd name="connsiteY11" fmla="*/ 174915 h 336550"/>
                <a:gd name="connsiteX12" fmla="*/ 179387 w 338138"/>
                <a:gd name="connsiteY12" fmla="*/ 91787 h 336550"/>
                <a:gd name="connsiteX13" fmla="*/ 169862 w 338138"/>
                <a:gd name="connsiteY13" fmla="*/ 82551 h 336550"/>
                <a:gd name="connsiteX14" fmla="*/ 171696 w 338138"/>
                <a:gd name="connsiteY14" fmla="*/ 47626 h 336550"/>
                <a:gd name="connsiteX15" fmla="*/ 199279 w 338138"/>
                <a:gd name="connsiteY15" fmla="*/ 68653 h 336550"/>
                <a:gd name="connsiteX16" fmla="*/ 200592 w 338138"/>
                <a:gd name="connsiteY16" fmla="*/ 69967 h 336550"/>
                <a:gd name="connsiteX17" fmla="*/ 275460 w 338138"/>
                <a:gd name="connsiteY17" fmla="*/ 201383 h 336550"/>
                <a:gd name="connsiteX18" fmla="*/ 279400 w 338138"/>
                <a:gd name="connsiteY18" fmla="*/ 217153 h 336550"/>
                <a:gd name="connsiteX19" fmla="*/ 250504 w 338138"/>
                <a:gd name="connsiteY19" fmla="*/ 246064 h 336550"/>
                <a:gd name="connsiteX20" fmla="*/ 87634 w 338138"/>
                <a:gd name="connsiteY20" fmla="*/ 246064 h 336550"/>
                <a:gd name="connsiteX21" fmla="*/ 58737 w 338138"/>
                <a:gd name="connsiteY21" fmla="*/ 217153 h 336550"/>
                <a:gd name="connsiteX22" fmla="*/ 65305 w 338138"/>
                <a:gd name="connsiteY22" fmla="*/ 198754 h 336550"/>
                <a:gd name="connsiteX23" fmla="*/ 65305 w 338138"/>
                <a:gd name="connsiteY23" fmla="*/ 197440 h 336550"/>
                <a:gd name="connsiteX24" fmla="*/ 138859 w 338138"/>
                <a:gd name="connsiteY24" fmla="*/ 73909 h 336550"/>
                <a:gd name="connsiteX25" fmla="*/ 144113 w 338138"/>
                <a:gd name="connsiteY25" fmla="*/ 68653 h 336550"/>
                <a:gd name="connsiteX26" fmla="*/ 145426 w 338138"/>
                <a:gd name="connsiteY26" fmla="*/ 66024 h 336550"/>
                <a:gd name="connsiteX27" fmla="*/ 171696 w 338138"/>
                <a:gd name="connsiteY27" fmla="*/ 47626 h 336550"/>
                <a:gd name="connsiteX28" fmla="*/ 172492 w 338138"/>
                <a:gd name="connsiteY28" fmla="*/ 28576 h 336550"/>
                <a:gd name="connsiteX29" fmla="*/ 129100 w 338138"/>
                <a:gd name="connsiteY29" fmla="*/ 57648 h 336550"/>
                <a:gd name="connsiteX30" fmla="*/ 125156 w 338138"/>
                <a:gd name="connsiteY30" fmla="*/ 60291 h 336550"/>
                <a:gd name="connsiteX31" fmla="*/ 50206 w 338138"/>
                <a:gd name="connsiteY31" fmla="*/ 187149 h 336550"/>
                <a:gd name="connsiteX32" fmla="*/ 39687 w 338138"/>
                <a:gd name="connsiteY32" fmla="*/ 217542 h 336550"/>
                <a:gd name="connsiteX33" fmla="*/ 88339 w 338138"/>
                <a:gd name="connsiteY33" fmla="*/ 265114 h 336550"/>
                <a:gd name="connsiteX34" fmla="*/ 251386 w 338138"/>
                <a:gd name="connsiteY34" fmla="*/ 265114 h 336550"/>
                <a:gd name="connsiteX35" fmla="*/ 300037 w 338138"/>
                <a:gd name="connsiteY35" fmla="*/ 217542 h 336550"/>
                <a:gd name="connsiteX36" fmla="*/ 292148 w 338138"/>
                <a:gd name="connsiteY36" fmla="*/ 191113 h 336550"/>
                <a:gd name="connsiteX37" fmla="*/ 218514 w 338138"/>
                <a:gd name="connsiteY37" fmla="*/ 61612 h 336550"/>
                <a:gd name="connsiteX38" fmla="*/ 172492 w 338138"/>
                <a:gd name="connsiteY38" fmla="*/ 28576 h 336550"/>
                <a:gd name="connsiteX39" fmla="*/ 169069 w 338138"/>
                <a:gd name="connsiteY39" fmla="*/ 0 h 336550"/>
                <a:gd name="connsiteX40" fmla="*/ 338138 w 338138"/>
                <a:gd name="connsiteY40" fmla="*/ 168275 h 336550"/>
                <a:gd name="connsiteX41" fmla="*/ 169069 w 338138"/>
                <a:gd name="connsiteY41" fmla="*/ 336550 h 336550"/>
                <a:gd name="connsiteX42" fmla="*/ 0 w 338138"/>
                <a:gd name="connsiteY42" fmla="*/ 168275 h 336550"/>
                <a:gd name="connsiteX43" fmla="*/ 169069 w 338138"/>
                <a:gd name="connsiteY43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38138" h="336550">
                  <a:moveTo>
                    <a:pt x="169862" y="192088"/>
                  </a:moveTo>
                  <a:cubicBezTo>
                    <a:pt x="164419" y="192088"/>
                    <a:pt x="160337" y="196057"/>
                    <a:pt x="160337" y="201349"/>
                  </a:cubicBezTo>
                  <a:cubicBezTo>
                    <a:pt x="160337" y="201349"/>
                    <a:pt x="160337" y="201349"/>
                    <a:pt x="160337" y="206640"/>
                  </a:cubicBezTo>
                  <a:cubicBezTo>
                    <a:pt x="160337" y="211932"/>
                    <a:pt x="164419" y="215901"/>
                    <a:pt x="169862" y="215901"/>
                  </a:cubicBezTo>
                  <a:cubicBezTo>
                    <a:pt x="175305" y="215901"/>
                    <a:pt x="179387" y="211932"/>
                    <a:pt x="179387" y="206640"/>
                  </a:cubicBezTo>
                  <a:lnTo>
                    <a:pt x="179387" y="201349"/>
                  </a:lnTo>
                  <a:cubicBezTo>
                    <a:pt x="179387" y="196057"/>
                    <a:pt x="175305" y="192088"/>
                    <a:pt x="169862" y="192088"/>
                  </a:cubicBezTo>
                  <a:close/>
                  <a:moveTo>
                    <a:pt x="169862" y="82551"/>
                  </a:moveTo>
                  <a:cubicBezTo>
                    <a:pt x="164419" y="82551"/>
                    <a:pt x="160337" y="86509"/>
                    <a:pt x="160337" y="91787"/>
                  </a:cubicBezTo>
                  <a:cubicBezTo>
                    <a:pt x="160337" y="91787"/>
                    <a:pt x="160337" y="91787"/>
                    <a:pt x="160337" y="174915"/>
                  </a:cubicBezTo>
                  <a:cubicBezTo>
                    <a:pt x="160337" y="180193"/>
                    <a:pt x="164419" y="184151"/>
                    <a:pt x="169862" y="184151"/>
                  </a:cubicBezTo>
                  <a:cubicBezTo>
                    <a:pt x="175305" y="184151"/>
                    <a:pt x="179387" y="180193"/>
                    <a:pt x="179387" y="174915"/>
                  </a:cubicBezTo>
                  <a:lnTo>
                    <a:pt x="179387" y="91787"/>
                  </a:lnTo>
                  <a:cubicBezTo>
                    <a:pt x="179387" y="86509"/>
                    <a:pt x="175305" y="82551"/>
                    <a:pt x="169862" y="82551"/>
                  </a:cubicBezTo>
                  <a:close/>
                  <a:moveTo>
                    <a:pt x="171696" y="47626"/>
                  </a:moveTo>
                  <a:cubicBezTo>
                    <a:pt x="184830" y="47626"/>
                    <a:pt x="195338" y="56825"/>
                    <a:pt x="199279" y="68653"/>
                  </a:cubicBezTo>
                  <a:cubicBezTo>
                    <a:pt x="199279" y="68653"/>
                    <a:pt x="200592" y="69967"/>
                    <a:pt x="200592" y="69967"/>
                  </a:cubicBezTo>
                  <a:lnTo>
                    <a:pt x="275460" y="201383"/>
                  </a:lnTo>
                  <a:cubicBezTo>
                    <a:pt x="278087" y="205325"/>
                    <a:pt x="279400" y="210582"/>
                    <a:pt x="279400" y="217153"/>
                  </a:cubicBezTo>
                  <a:cubicBezTo>
                    <a:pt x="279400" y="232922"/>
                    <a:pt x="266266" y="246064"/>
                    <a:pt x="250504" y="246064"/>
                  </a:cubicBezTo>
                  <a:cubicBezTo>
                    <a:pt x="250504" y="246064"/>
                    <a:pt x="250504" y="246064"/>
                    <a:pt x="87634" y="246064"/>
                  </a:cubicBezTo>
                  <a:cubicBezTo>
                    <a:pt x="71872" y="246064"/>
                    <a:pt x="58737" y="232922"/>
                    <a:pt x="58737" y="217153"/>
                  </a:cubicBezTo>
                  <a:cubicBezTo>
                    <a:pt x="58737" y="209268"/>
                    <a:pt x="60051" y="204011"/>
                    <a:pt x="65305" y="198754"/>
                  </a:cubicBezTo>
                  <a:cubicBezTo>
                    <a:pt x="65305" y="197440"/>
                    <a:pt x="65305" y="197440"/>
                    <a:pt x="65305" y="197440"/>
                  </a:cubicBezTo>
                  <a:cubicBezTo>
                    <a:pt x="65305" y="197440"/>
                    <a:pt x="65305" y="197440"/>
                    <a:pt x="138859" y="73909"/>
                  </a:cubicBezTo>
                  <a:cubicBezTo>
                    <a:pt x="141486" y="72595"/>
                    <a:pt x="142799" y="71281"/>
                    <a:pt x="144113" y="68653"/>
                  </a:cubicBezTo>
                  <a:cubicBezTo>
                    <a:pt x="144113" y="67338"/>
                    <a:pt x="144113" y="67338"/>
                    <a:pt x="145426" y="66024"/>
                  </a:cubicBezTo>
                  <a:cubicBezTo>
                    <a:pt x="149367" y="55511"/>
                    <a:pt x="159874" y="47626"/>
                    <a:pt x="171696" y="47626"/>
                  </a:cubicBezTo>
                  <a:close/>
                  <a:moveTo>
                    <a:pt x="172492" y="28576"/>
                  </a:moveTo>
                  <a:cubicBezTo>
                    <a:pt x="154083" y="28576"/>
                    <a:pt x="136990" y="39148"/>
                    <a:pt x="129100" y="57648"/>
                  </a:cubicBezTo>
                  <a:cubicBezTo>
                    <a:pt x="127785" y="57648"/>
                    <a:pt x="126471" y="58969"/>
                    <a:pt x="125156" y="60291"/>
                  </a:cubicBezTo>
                  <a:cubicBezTo>
                    <a:pt x="125156" y="60291"/>
                    <a:pt x="125156" y="60291"/>
                    <a:pt x="50206" y="187149"/>
                  </a:cubicBezTo>
                  <a:cubicBezTo>
                    <a:pt x="43632" y="195078"/>
                    <a:pt x="39687" y="205649"/>
                    <a:pt x="39687" y="217542"/>
                  </a:cubicBezTo>
                  <a:cubicBezTo>
                    <a:pt x="39687" y="243971"/>
                    <a:pt x="62041" y="265114"/>
                    <a:pt x="88339" y="265114"/>
                  </a:cubicBezTo>
                  <a:cubicBezTo>
                    <a:pt x="88339" y="265114"/>
                    <a:pt x="88339" y="265114"/>
                    <a:pt x="251386" y="265114"/>
                  </a:cubicBezTo>
                  <a:cubicBezTo>
                    <a:pt x="277684" y="265114"/>
                    <a:pt x="300037" y="243971"/>
                    <a:pt x="300037" y="217542"/>
                  </a:cubicBezTo>
                  <a:cubicBezTo>
                    <a:pt x="300037" y="208292"/>
                    <a:pt x="297407" y="199042"/>
                    <a:pt x="292148" y="191113"/>
                  </a:cubicBezTo>
                  <a:cubicBezTo>
                    <a:pt x="292148" y="191113"/>
                    <a:pt x="292148" y="191113"/>
                    <a:pt x="218514" y="61612"/>
                  </a:cubicBezTo>
                  <a:cubicBezTo>
                    <a:pt x="211939" y="41790"/>
                    <a:pt x="193530" y="28576"/>
                    <a:pt x="172492" y="28576"/>
                  </a:cubicBezTo>
                  <a:close/>
                  <a:moveTo>
                    <a:pt x="169069" y="0"/>
                  </a:moveTo>
                  <a:cubicBezTo>
                    <a:pt x="262443" y="0"/>
                    <a:pt x="338138" y="75339"/>
                    <a:pt x="338138" y="168275"/>
                  </a:cubicBezTo>
                  <a:cubicBezTo>
                    <a:pt x="338138" y="261211"/>
                    <a:pt x="262443" y="336550"/>
                    <a:pt x="169069" y="336550"/>
                  </a:cubicBezTo>
                  <a:cubicBezTo>
                    <a:pt x="75695" y="336550"/>
                    <a:pt x="0" y="261211"/>
                    <a:pt x="0" y="168275"/>
                  </a:cubicBezTo>
                  <a:cubicBezTo>
                    <a:pt x="0" y="75339"/>
                    <a:pt x="75695" y="0"/>
                    <a:pt x="16906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3064118" y="1707012"/>
            <a:ext cx="432833" cy="432834"/>
            <a:chOff x="3491880" y="1274820"/>
            <a:chExt cx="432833" cy="432834"/>
          </a:xfrm>
        </p:grpSpPr>
        <p:sp>
          <p:nvSpPr>
            <p:cNvPr id="111" name="椭圆 110"/>
            <p:cNvSpPr>
              <a:spLocks noChangeArrowheads="1"/>
            </p:cNvSpPr>
            <p:nvPr/>
          </p:nvSpPr>
          <p:spPr bwMode="auto">
            <a:xfrm>
              <a:off x="3491880" y="1274820"/>
              <a:ext cx="432833" cy="432834"/>
            </a:xfrm>
            <a:prstGeom prst="ellipse">
              <a:avLst/>
            </a:prstGeom>
            <a:solidFill>
              <a:srgbClr val="45808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12" name="Freeform 75"/>
            <p:cNvSpPr>
              <a:spLocks noChangeArrowheads="1"/>
            </p:cNvSpPr>
            <p:nvPr/>
          </p:nvSpPr>
          <p:spPr bwMode="auto">
            <a:xfrm>
              <a:off x="3610276" y="1366806"/>
              <a:ext cx="196038" cy="248863"/>
            </a:xfrm>
            <a:custGeom>
              <a:avLst/>
              <a:gdLst>
                <a:gd name="connsiteX0" fmla="*/ 134938 w 265113"/>
                <a:gd name="connsiteY0" fmla="*/ 55563 h 336550"/>
                <a:gd name="connsiteX1" fmla="*/ 134938 w 265113"/>
                <a:gd name="connsiteY1" fmla="*/ 292101 h 336550"/>
                <a:gd name="connsiteX2" fmla="*/ 225426 w 265113"/>
                <a:gd name="connsiteY2" fmla="*/ 195636 h 336550"/>
                <a:gd name="connsiteX3" fmla="*/ 225426 w 265113"/>
                <a:gd name="connsiteY3" fmla="*/ 85956 h 336550"/>
                <a:gd name="connsiteX4" fmla="*/ 224095 w 265113"/>
                <a:gd name="connsiteY4" fmla="*/ 85956 h 336550"/>
                <a:gd name="connsiteX5" fmla="*/ 173529 w 265113"/>
                <a:gd name="connsiteY5" fmla="*/ 88599 h 336550"/>
                <a:gd name="connsiteX6" fmla="*/ 136269 w 265113"/>
                <a:gd name="connsiteY6" fmla="*/ 55563 h 336550"/>
                <a:gd name="connsiteX7" fmla="*/ 134938 w 265113"/>
                <a:gd name="connsiteY7" fmla="*/ 55563 h 336550"/>
                <a:gd name="connsiteX8" fmla="*/ 133882 w 265113"/>
                <a:gd name="connsiteY8" fmla="*/ 0 h 336550"/>
                <a:gd name="connsiteX9" fmla="*/ 140510 w 265113"/>
                <a:gd name="connsiteY9" fmla="*/ 2629 h 336550"/>
                <a:gd name="connsiteX10" fmla="*/ 189556 w 265113"/>
                <a:gd name="connsiteY10" fmla="*/ 44698 h 336550"/>
                <a:gd name="connsiteX11" fmla="*/ 220044 w 265113"/>
                <a:gd name="connsiteY11" fmla="*/ 49957 h 336550"/>
                <a:gd name="connsiteX12" fmla="*/ 253183 w 265113"/>
                <a:gd name="connsiteY12" fmla="*/ 42069 h 336550"/>
                <a:gd name="connsiteX13" fmla="*/ 257160 w 265113"/>
                <a:gd name="connsiteY13" fmla="*/ 40754 h 336550"/>
                <a:gd name="connsiteX14" fmla="*/ 265113 w 265113"/>
                <a:gd name="connsiteY14" fmla="*/ 48642 h 336550"/>
                <a:gd name="connsiteX15" fmla="*/ 265113 w 265113"/>
                <a:gd name="connsiteY15" fmla="*/ 197197 h 336550"/>
                <a:gd name="connsiteX16" fmla="*/ 201486 w 265113"/>
                <a:gd name="connsiteY16" fmla="*/ 295796 h 336550"/>
                <a:gd name="connsiteX17" fmla="*/ 132556 w 265113"/>
                <a:gd name="connsiteY17" fmla="*/ 336550 h 336550"/>
                <a:gd name="connsiteX18" fmla="*/ 62302 w 265113"/>
                <a:gd name="connsiteY18" fmla="*/ 295796 h 336550"/>
                <a:gd name="connsiteX19" fmla="*/ 0 w 265113"/>
                <a:gd name="connsiteY19" fmla="*/ 197197 h 336550"/>
                <a:gd name="connsiteX20" fmla="*/ 0 w 265113"/>
                <a:gd name="connsiteY20" fmla="*/ 49957 h 336550"/>
                <a:gd name="connsiteX21" fmla="*/ 9279 w 265113"/>
                <a:gd name="connsiteY21" fmla="*/ 40754 h 336550"/>
                <a:gd name="connsiteX22" fmla="*/ 14581 w 265113"/>
                <a:gd name="connsiteY22" fmla="*/ 42069 h 336550"/>
                <a:gd name="connsiteX23" fmla="*/ 49046 w 265113"/>
                <a:gd name="connsiteY23" fmla="*/ 49957 h 336550"/>
                <a:gd name="connsiteX24" fmla="*/ 79534 w 265113"/>
                <a:gd name="connsiteY24" fmla="*/ 44698 h 336550"/>
                <a:gd name="connsiteX25" fmla="*/ 128580 w 265113"/>
                <a:gd name="connsiteY25" fmla="*/ 2629 h 336550"/>
                <a:gd name="connsiteX26" fmla="*/ 133882 w 265113"/>
                <a:gd name="connsiteY26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5113" h="336550">
                  <a:moveTo>
                    <a:pt x="134938" y="55563"/>
                  </a:moveTo>
                  <a:cubicBezTo>
                    <a:pt x="134938" y="55563"/>
                    <a:pt x="134938" y="55563"/>
                    <a:pt x="134938" y="292101"/>
                  </a:cubicBezTo>
                  <a:cubicBezTo>
                    <a:pt x="137599" y="292101"/>
                    <a:pt x="225426" y="248494"/>
                    <a:pt x="225426" y="195636"/>
                  </a:cubicBezTo>
                  <a:lnTo>
                    <a:pt x="225426" y="85956"/>
                  </a:lnTo>
                  <a:cubicBezTo>
                    <a:pt x="225426" y="84635"/>
                    <a:pt x="225426" y="84635"/>
                    <a:pt x="224095" y="85956"/>
                  </a:cubicBezTo>
                  <a:cubicBezTo>
                    <a:pt x="212119" y="92563"/>
                    <a:pt x="193489" y="93885"/>
                    <a:pt x="173529" y="88599"/>
                  </a:cubicBezTo>
                  <a:cubicBezTo>
                    <a:pt x="157560" y="83313"/>
                    <a:pt x="144253" y="66135"/>
                    <a:pt x="136269" y="55563"/>
                  </a:cubicBezTo>
                  <a:cubicBezTo>
                    <a:pt x="136269" y="55563"/>
                    <a:pt x="134938" y="55563"/>
                    <a:pt x="134938" y="55563"/>
                  </a:cubicBezTo>
                  <a:close/>
                  <a:moveTo>
                    <a:pt x="133882" y="0"/>
                  </a:moveTo>
                  <a:cubicBezTo>
                    <a:pt x="136533" y="0"/>
                    <a:pt x="139184" y="1315"/>
                    <a:pt x="140510" y="2629"/>
                  </a:cubicBezTo>
                  <a:cubicBezTo>
                    <a:pt x="147138" y="11832"/>
                    <a:pt x="167021" y="38125"/>
                    <a:pt x="189556" y="44698"/>
                  </a:cubicBezTo>
                  <a:cubicBezTo>
                    <a:pt x="200160" y="48642"/>
                    <a:pt x="209439" y="49957"/>
                    <a:pt x="220044" y="49957"/>
                  </a:cubicBezTo>
                  <a:cubicBezTo>
                    <a:pt x="233299" y="49957"/>
                    <a:pt x="245230" y="47327"/>
                    <a:pt x="253183" y="42069"/>
                  </a:cubicBezTo>
                  <a:cubicBezTo>
                    <a:pt x="254509" y="40754"/>
                    <a:pt x="255834" y="40754"/>
                    <a:pt x="257160" y="40754"/>
                  </a:cubicBezTo>
                  <a:cubicBezTo>
                    <a:pt x="261136" y="40754"/>
                    <a:pt x="265113" y="43383"/>
                    <a:pt x="265113" y="48642"/>
                  </a:cubicBezTo>
                  <a:cubicBezTo>
                    <a:pt x="265113" y="48642"/>
                    <a:pt x="265113" y="48642"/>
                    <a:pt x="265113" y="197197"/>
                  </a:cubicBezTo>
                  <a:cubicBezTo>
                    <a:pt x="265113" y="237951"/>
                    <a:pt x="230648" y="273447"/>
                    <a:pt x="201486" y="295796"/>
                  </a:cubicBezTo>
                  <a:cubicBezTo>
                    <a:pt x="172323" y="319460"/>
                    <a:pt x="139184" y="336550"/>
                    <a:pt x="132556" y="336550"/>
                  </a:cubicBezTo>
                  <a:cubicBezTo>
                    <a:pt x="124603" y="336550"/>
                    <a:pt x="91464" y="319460"/>
                    <a:pt x="62302" y="295796"/>
                  </a:cubicBezTo>
                  <a:cubicBezTo>
                    <a:pt x="34465" y="273447"/>
                    <a:pt x="0" y="237951"/>
                    <a:pt x="0" y="197197"/>
                  </a:cubicBezTo>
                  <a:cubicBezTo>
                    <a:pt x="0" y="197197"/>
                    <a:pt x="0" y="197197"/>
                    <a:pt x="0" y="49957"/>
                  </a:cubicBezTo>
                  <a:cubicBezTo>
                    <a:pt x="0" y="43383"/>
                    <a:pt x="5302" y="40754"/>
                    <a:pt x="9279" y="40754"/>
                  </a:cubicBezTo>
                  <a:cubicBezTo>
                    <a:pt x="10604" y="40754"/>
                    <a:pt x="13256" y="42069"/>
                    <a:pt x="14581" y="42069"/>
                  </a:cubicBezTo>
                  <a:cubicBezTo>
                    <a:pt x="23860" y="47327"/>
                    <a:pt x="35790" y="49957"/>
                    <a:pt x="49046" y="49957"/>
                  </a:cubicBezTo>
                  <a:cubicBezTo>
                    <a:pt x="58325" y="49957"/>
                    <a:pt x="68929" y="48642"/>
                    <a:pt x="79534" y="44698"/>
                  </a:cubicBezTo>
                  <a:cubicBezTo>
                    <a:pt x="103394" y="38125"/>
                    <a:pt x="121952" y="11832"/>
                    <a:pt x="128580" y="2629"/>
                  </a:cubicBezTo>
                  <a:cubicBezTo>
                    <a:pt x="129905" y="1315"/>
                    <a:pt x="132556" y="0"/>
                    <a:pt x="1338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712190" y="1707012"/>
            <a:ext cx="432833" cy="432834"/>
            <a:chOff x="4139952" y="1274820"/>
            <a:chExt cx="432833" cy="432834"/>
          </a:xfrm>
        </p:grpSpPr>
        <p:sp>
          <p:nvSpPr>
            <p:cNvPr id="114" name="椭圆 113"/>
            <p:cNvSpPr>
              <a:spLocks noChangeArrowheads="1"/>
            </p:cNvSpPr>
            <p:nvPr/>
          </p:nvSpPr>
          <p:spPr bwMode="auto">
            <a:xfrm>
              <a:off x="4139952" y="1274820"/>
              <a:ext cx="432833" cy="432834"/>
            </a:xfrm>
            <a:prstGeom prst="ellipse">
              <a:avLst/>
            </a:prstGeom>
            <a:solidFill>
              <a:srgbClr val="458088"/>
            </a:solidFill>
            <a:ln>
              <a:solidFill>
                <a:srgbClr val="458088"/>
              </a:solidFill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15" name="Freeform 84"/>
            <p:cNvSpPr>
              <a:spLocks noChangeArrowheads="1"/>
            </p:cNvSpPr>
            <p:nvPr/>
          </p:nvSpPr>
          <p:spPr bwMode="auto">
            <a:xfrm>
              <a:off x="4257002" y="1366806"/>
              <a:ext cx="217950" cy="248863"/>
            </a:xfrm>
            <a:custGeom>
              <a:avLst/>
              <a:gdLst>
                <a:gd name="connsiteX0" fmla="*/ 26449 w 295275"/>
                <a:gd name="connsiteY0" fmla="*/ 173037 h 337154"/>
                <a:gd name="connsiteX1" fmla="*/ 52821 w 295275"/>
                <a:gd name="connsiteY1" fmla="*/ 186140 h 337154"/>
                <a:gd name="connsiteX2" fmla="*/ 66007 w 295275"/>
                <a:gd name="connsiteY2" fmla="*/ 191382 h 337154"/>
                <a:gd name="connsiteX3" fmla="*/ 143803 w 295275"/>
                <a:gd name="connsiteY3" fmla="*/ 205795 h 337154"/>
                <a:gd name="connsiteX4" fmla="*/ 222917 w 295275"/>
                <a:gd name="connsiteY4" fmla="*/ 192692 h 337154"/>
                <a:gd name="connsiteX5" fmla="*/ 236103 w 295275"/>
                <a:gd name="connsiteY5" fmla="*/ 188761 h 337154"/>
                <a:gd name="connsiteX6" fmla="*/ 263793 w 295275"/>
                <a:gd name="connsiteY6" fmla="*/ 175658 h 337154"/>
                <a:gd name="connsiteX7" fmla="*/ 262475 w 295275"/>
                <a:gd name="connsiteY7" fmla="*/ 197933 h 337154"/>
                <a:gd name="connsiteX8" fmla="*/ 236103 w 295275"/>
                <a:gd name="connsiteY8" fmla="*/ 221519 h 337154"/>
                <a:gd name="connsiteX9" fmla="*/ 233466 w 295275"/>
                <a:gd name="connsiteY9" fmla="*/ 263449 h 337154"/>
                <a:gd name="connsiteX10" fmla="*/ 174130 w 295275"/>
                <a:gd name="connsiteY10" fmla="*/ 334206 h 337154"/>
                <a:gd name="connsiteX11" fmla="*/ 122705 w 295275"/>
                <a:gd name="connsiteY11" fmla="*/ 334206 h 337154"/>
                <a:gd name="connsiteX12" fmla="*/ 56776 w 295275"/>
                <a:gd name="connsiteY12" fmla="*/ 263449 h 337154"/>
                <a:gd name="connsiteX13" fmla="*/ 52821 w 295275"/>
                <a:gd name="connsiteY13" fmla="*/ 221519 h 337154"/>
                <a:gd name="connsiteX14" fmla="*/ 26449 w 295275"/>
                <a:gd name="connsiteY14" fmla="*/ 197933 h 337154"/>
                <a:gd name="connsiteX15" fmla="*/ 26449 w 295275"/>
                <a:gd name="connsiteY15" fmla="*/ 173037 h 337154"/>
                <a:gd name="connsiteX16" fmla="*/ 105455 w 295275"/>
                <a:gd name="connsiteY16" fmla="*/ 23812 h 337154"/>
                <a:gd name="connsiteX17" fmla="*/ 105455 w 295275"/>
                <a:gd name="connsiteY17" fmla="*/ 115094 h 337154"/>
                <a:gd name="connsiteX18" fmla="*/ 129183 w 295275"/>
                <a:gd name="connsiteY18" fmla="*/ 137583 h 337154"/>
                <a:gd name="connsiteX19" fmla="*/ 166092 w 295275"/>
                <a:gd name="connsiteY19" fmla="*/ 137583 h 337154"/>
                <a:gd name="connsiteX20" fmla="*/ 189820 w 295275"/>
                <a:gd name="connsiteY20" fmla="*/ 115094 h 337154"/>
                <a:gd name="connsiteX21" fmla="*/ 189820 w 295275"/>
                <a:gd name="connsiteY21" fmla="*/ 25135 h 337154"/>
                <a:gd name="connsiteX22" fmla="*/ 266275 w 295275"/>
                <a:gd name="connsiteY22" fmla="*/ 108479 h 337154"/>
                <a:gd name="connsiteX23" fmla="*/ 235956 w 295275"/>
                <a:gd name="connsiteY23" fmla="*/ 133615 h 337154"/>
                <a:gd name="connsiteX24" fmla="*/ 233320 w 295275"/>
                <a:gd name="connsiteY24" fmla="*/ 141552 h 337154"/>
                <a:gd name="connsiteX25" fmla="*/ 239911 w 295275"/>
                <a:gd name="connsiteY25" fmla="*/ 144198 h 337154"/>
                <a:gd name="connsiteX26" fmla="*/ 280775 w 295275"/>
                <a:gd name="connsiteY26" fmla="*/ 115094 h 337154"/>
                <a:gd name="connsiteX27" fmla="*/ 295275 w 295275"/>
                <a:gd name="connsiteY27" fmla="*/ 115094 h 337154"/>
                <a:gd name="connsiteX28" fmla="*/ 295275 w 295275"/>
                <a:gd name="connsiteY28" fmla="*/ 140229 h 337154"/>
                <a:gd name="connsiteX29" fmla="*/ 266275 w 295275"/>
                <a:gd name="connsiteY29" fmla="*/ 158750 h 337154"/>
                <a:gd name="connsiteX30" fmla="*/ 246502 w 295275"/>
                <a:gd name="connsiteY30" fmla="*/ 168011 h 337154"/>
                <a:gd name="connsiteX31" fmla="*/ 239911 w 295275"/>
                <a:gd name="connsiteY31" fmla="*/ 170656 h 337154"/>
                <a:gd name="connsiteX32" fmla="*/ 143683 w 295275"/>
                <a:gd name="connsiteY32" fmla="*/ 190500 h 337154"/>
                <a:gd name="connsiteX33" fmla="*/ 59319 w 295275"/>
                <a:gd name="connsiteY33" fmla="*/ 173302 h 337154"/>
                <a:gd name="connsiteX34" fmla="*/ 52728 w 295275"/>
                <a:gd name="connsiteY34" fmla="*/ 170656 h 337154"/>
                <a:gd name="connsiteX35" fmla="*/ 35591 w 295275"/>
                <a:gd name="connsiteY35" fmla="*/ 162719 h 337154"/>
                <a:gd name="connsiteX36" fmla="*/ 0 w 295275"/>
                <a:gd name="connsiteY36" fmla="*/ 138906 h 337154"/>
                <a:gd name="connsiteX37" fmla="*/ 0 w 295275"/>
                <a:gd name="connsiteY37" fmla="*/ 121708 h 337154"/>
                <a:gd name="connsiteX38" fmla="*/ 23727 w 295275"/>
                <a:gd name="connsiteY38" fmla="*/ 121708 h 337154"/>
                <a:gd name="connsiteX39" fmla="*/ 65910 w 295275"/>
                <a:gd name="connsiteY39" fmla="*/ 150813 h 337154"/>
                <a:gd name="connsiteX40" fmla="*/ 72501 w 295275"/>
                <a:gd name="connsiteY40" fmla="*/ 146844 h 337154"/>
                <a:gd name="connsiteX41" fmla="*/ 71182 w 295275"/>
                <a:gd name="connsiteY41" fmla="*/ 138906 h 337154"/>
                <a:gd name="connsiteX42" fmla="*/ 30318 w 295275"/>
                <a:gd name="connsiteY42" fmla="*/ 111125 h 337154"/>
                <a:gd name="connsiteX43" fmla="*/ 29000 w 295275"/>
                <a:gd name="connsiteY43" fmla="*/ 109802 h 337154"/>
                <a:gd name="connsiteX44" fmla="*/ 29000 w 295275"/>
                <a:gd name="connsiteY44" fmla="*/ 108479 h 337154"/>
                <a:gd name="connsiteX45" fmla="*/ 105455 w 295275"/>
                <a:gd name="connsiteY45" fmla="*/ 23812 h 337154"/>
                <a:gd name="connsiteX46" fmla="*/ 130095 w 295275"/>
                <a:gd name="connsiteY46" fmla="*/ 0 h 337154"/>
                <a:gd name="connsiteX47" fmla="*/ 166767 w 295275"/>
                <a:gd name="connsiteY47" fmla="*/ 0 h 337154"/>
                <a:gd name="connsiteX48" fmla="*/ 174625 w 295275"/>
                <a:gd name="connsiteY48" fmla="*/ 7972 h 337154"/>
                <a:gd name="connsiteX49" fmla="*/ 174625 w 295275"/>
                <a:gd name="connsiteY49" fmla="*/ 115595 h 337154"/>
                <a:gd name="connsiteX50" fmla="*/ 166767 w 295275"/>
                <a:gd name="connsiteY50" fmla="*/ 122238 h 337154"/>
                <a:gd name="connsiteX51" fmla="*/ 130095 w 295275"/>
                <a:gd name="connsiteY51" fmla="*/ 122238 h 337154"/>
                <a:gd name="connsiteX52" fmla="*/ 122237 w 295275"/>
                <a:gd name="connsiteY52" fmla="*/ 115595 h 337154"/>
                <a:gd name="connsiteX53" fmla="*/ 122237 w 295275"/>
                <a:gd name="connsiteY53" fmla="*/ 7972 h 337154"/>
                <a:gd name="connsiteX54" fmla="*/ 130095 w 295275"/>
                <a:gd name="connsiteY54" fmla="*/ 0 h 337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95275" h="337154">
                  <a:moveTo>
                    <a:pt x="26449" y="173037"/>
                  </a:moveTo>
                  <a:cubicBezTo>
                    <a:pt x="33042" y="178279"/>
                    <a:pt x="42272" y="182209"/>
                    <a:pt x="52821" y="186140"/>
                  </a:cubicBezTo>
                  <a:cubicBezTo>
                    <a:pt x="56776" y="188761"/>
                    <a:pt x="62051" y="190071"/>
                    <a:pt x="66007" y="191382"/>
                  </a:cubicBezTo>
                  <a:cubicBezTo>
                    <a:pt x="88422" y="199244"/>
                    <a:pt x="114794" y="205795"/>
                    <a:pt x="143803" y="205795"/>
                  </a:cubicBezTo>
                  <a:cubicBezTo>
                    <a:pt x="174130" y="205795"/>
                    <a:pt x="200502" y="200554"/>
                    <a:pt x="222917" y="192692"/>
                  </a:cubicBezTo>
                  <a:cubicBezTo>
                    <a:pt x="226873" y="191382"/>
                    <a:pt x="232148" y="190071"/>
                    <a:pt x="236103" y="188761"/>
                  </a:cubicBezTo>
                  <a:cubicBezTo>
                    <a:pt x="246652" y="184830"/>
                    <a:pt x="255882" y="179589"/>
                    <a:pt x="263793" y="175658"/>
                  </a:cubicBezTo>
                  <a:cubicBezTo>
                    <a:pt x="265112" y="182209"/>
                    <a:pt x="265112" y="190071"/>
                    <a:pt x="262475" y="197933"/>
                  </a:cubicBezTo>
                  <a:cubicBezTo>
                    <a:pt x="258519" y="213657"/>
                    <a:pt x="246652" y="224140"/>
                    <a:pt x="236103" y="221519"/>
                  </a:cubicBezTo>
                  <a:cubicBezTo>
                    <a:pt x="236103" y="239863"/>
                    <a:pt x="234785" y="256898"/>
                    <a:pt x="233466" y="263449"/>
                  </a:cubicBezTo>
                  <a:cubicBezTo>
                    <a:pt x="228192" y="276552"/>
                    <a:pt x="180723" y="330275"/>
                    <a:pt x="174130" y="334206"/>
                  </a:cubicBezTo>
                  <a:cubicBezTo>
                    <a:pt x="167537" y="338137"/>
                    <a:pt x="129298" y="338137"/>
                    <a:pt x="122705" y="334206"/>
                  </a:cubicBezTo>
                  <a:cubicBezTo>
                    <a:pt x="114794" y="330275"/>
                    <a:pt x="63369" y="275242"/>
                    <a:pt x="56776" y="263449"/>
                  </a:cubicBezTo>
                  <a:cubicBezTo>
                    <a:pt x="54139" y="258208"/>
                    <a:pt x="52821" y="241174"/>
                    <a:pt x="52821" y="221519"/>
                  </a:cubicBezTo>
                  <a:cubicBezTo>
                    <a:pt x="42272" y="222829"/>
                    <a:pt x="31723" y="212347"/>
                    <a:pt x="26449" y="197933"/>
                  </a:cubicBezTo>
                  <a:cubicBezTo>
                    <a:pt x="23812" y="188761"/>
                    <a:pt x="23812" y="179589"/>
                    <a:pt x="26449" y="173037"/>
                  </a:cubicBezTo>
                  <a:close/>
                  <a:moveTo>
                    <a:pt x="105455" y="23812"/>
                  </a:moveTo>
                  <a:cubicBezTo>
                    <a:pt x="105455" y="23812"/>
                    <a:pt x="105455" y="23812"/>
                    <a:pt x="105455" y="115094"/>
                  </a:cubicBezTo>
                  <a:cubicBezTo>
                    <a:pt x="105455" y="127000"/>
                    <a:pt x="116001" y="137583"/>
                    <a:pt x="129183" y="137583"/>
                  </a:cubicBezTo>
                  <a:cubicBezTo>
                    <a:pt x="129183" y="137583"/>
                    <a:pt x="129183" y="137583"/>
                    <a:pt x="166092" y="137583"/>
                  </a:cubicBezTo>
                  <a:cubicBezTo>
                    <a:pt x="179274" y="137583"/>
                    <a:pt x="189820" y="127000"/>
                    <a:pt x="189820" y="115094"/>
                  </a:cubicBezTo>
                  <a:cubicBezTo>
                    <a:pt x="189820" y="115094"/>
                    <a:pt x="189820" y="115094"/>
                    <a:pt x="189820" y="25135"/>
                  </a:cubicBezTo>
                  <a:cubicBezTo>
                    <a:pt x="251775" y="43656"/>
                    <a:pt x="262320" y="92604"/>
                    <a:pt x="266275" y="108479"/>
                  </a:cubicBezTo>
                  <a:cubicBezTo>
                    <a:pt x="262320" y="112448"/>
                    <a:pt x="261002" y="123031"/>
                    <a:pt x="235956" y="133615"/>
                  </a:cubicBezTo>
                  <a:cubicBezTo>
                    <a:pt x="234638" y="134938"/>
                    <a:pt x="230684" y="137583"/>
                    <a:pt x="233320" y="141552"/>
                  </a:cubicBezTo>
                  <a:cubicBezTo>
                    <a:pt x="234638" y="146844"/>
                    <a:pt x="239911" y="144198"/>
                    <a:pt x="239911" y="144198"/>
                  </a:cubicBezTo>
                  <a:cubicBezTo>
                    <a:pt x="264957" y="133615"/>
                    <a:pt x="276820" y="121708"/>
                    <a:pt x="280775" y="115094"/>
                  </a:cubicBezTo>
                  <a:lnTo>
                    <a:pt x="295275" y="115094"/>
                  </a:lnTo>
                  <a:cubicBezTo>
                    <a:pt x="295275" y="115094"/>
                    <a:pt x="295275" y="115094"/>
                    <a:pt x="295275" y="140229"/>
                  </a:cubicBezTo>
                  <a:cubicBezTo>
                    <a:pt x="295275" y="140229"/>
                    <a:pt x="286048" y="149490"/>
                    <a:pt x="266275" y="158750"/>
                  </a:cubicBezTo>
                  <a:cubicBezTo>
                    <a:pt x="259684" y="162719"/>
                    <a:pt x="254411" y="165365"/>
                    <a:pt x="246502" y="168011"/>
                  </a:cubicBezTo>
                  <a:cubicBezTo>
                    <a:pt x="245184" y="169334"/>
                    <a:pt x="242547" y="169334"/>
                    <a:pt x="239911" y="170656"/>
                  </a:cubicBezTo>
                  <a:cubicBezTo>
                    <a:pt x="217502" y="179917"/>
                    <a:pt x="176638" y="190500"/>
                    <a:pt x="143683" y="190500"/>
                  </a:cubicBezTo>
                  <a:cubicBezTo>
                    <a:pt x="110728" y="190500"/>
                    <a:pt x="81728" y="182563"/>
                    <a:pt x="59319" y="173302"/>
                  </a:cubicBezTo>
                  <a:cubicBezTo>
                    <a:pt x="56682" y="171979"/>
                    <a:pt x="54046" y="171979"/>
                    <a:pt x="52728" y="170656"/>
                  </a:cubicBezTo>
                  <a:cubicBezTo>
                    <a:pt x="46137" y="168011"/>
                    <a:pt x="40864" y="165365"/>
                    <a:pt x="35591" y="162719"/>
                  </a:cubicBezTo>
                  <a:cubicBezTo>
                    <a:pt x="13182" y="149490"/>
                    <a:pt x="0" y="138906"/>
                    <a:pt x="0" y="138906"/>
                  </a:cubicBezTo>
                  <a:cubicBezTo>
                    <a:pt x="0" y="138906"/>
                    <a:pt x="0" y="138906"/>
                    <a:pt x="0" y="121708"/>
                  </a:cubicBezTo>
                  <a:cubicBezTo>
                    <a:pt x="0" y="121708"/>
                    <a:pt x="0" y="121708"/>
                    <a:pt x="23727" y="121708"/>
                  </a:cubicBezTo>
                  <a:cubicBezTo>
                    <a:pt x="29000" y="128323"/>
                    <a:pt x="40864" y="140229"/>
                    <a:pt x="65910" y="150813"/>
                  </a:cubicBezTo>
                  <a:cubicBezTo>
                    <a:pt x="65910" y="150813"/>
                    <a:pt x="69864" y="153458"/>
                    <a:pt x="72501" y="146844"/>
                  </a:cubicBezTo>
                  <a:cubicBezTo>
                    <a:pt x="75137" y="142875"/>
                    <a:pt x="72501" y="138906"/>
                    <a:pt x="71182" y="138906"/>
                  </a:cubicBezTo>
                  <a:cubicBezTo>
                    <a:pt x="43500" y="127000"/>
                    <a:pt x="32955" y="115094"/>
                    <a:pt x="30318" y="111125"/>
                  </a:cubicBezTo>
                  <a:cubicBezTo>
                    <a:pt x="29000" y="109802"/>
                    <a:pt x="29000" y="109802"/>
                    <a:pt x="29000" y="109802"/>
                  </a:cubicBezTo>
                  <a:cubicBezTo>
                    <a:pt x="29000" y="109802"/>
                    <a:pt x="29000" y="108479"/>
                    <a:pt x="29000" y="108479"/>
                  </a:cubicBezTo>
                  <a:cubicBezTo>
                    <a:pt x="34273" y="87312"/>
                    <a:pt x="52728" y="39687"/>
                    <a:pt x="105455" y="23812"/>
                  </a:cubicBezTo>
                  <a:close/>
                  <a:moveTo>
                    <a:pt x="130095" y="0"/>
                  </a:moveTo>
                  <a:cubicBezTo>
                    <a:pt x="130095" y="0"/>
                    <a:pt x="130095" y="0"/>
                    <a:pt x="166767" y="0"/>
                  </a:cubicBezTo>
                  <a:cubicBezTo>
                    <a:pt x="172006" y="0"/>
                    <a:pt x="174625" y="3986"/>
                    <a:pt x="174625" y="7972"/>
                  </a:cubicBezTo>
                  <a:cubicBezTo>
                    <a:pt x="174625" y="7972"/>
                    <a:pt x="174625" y="7972"/>
                    <a:pt x="174625" y="115595"/>
                  </a:cubicBezTo>
                  <a:cubicBezTo>
                    <a:pt x="174625" y="119581"/>
                    <a:pt x="172006" y="122238"/>
                    <a:pt x="166767" y="122238"/>
                  </a:cubicBezTo>
                  <a:cubicBezTo>
                    <a:pt x="166767" y="122238"/>
                    <a:pt x="166767" y="122238"/>
                    <a:pt x="130095" y="122238"/>
                  </a:cubicBezTo>
                  <a:cubicBezTo>
                    <a:pt x="124856" y="122238"/>
                    <a:pt x="122237" y="119581"/>
                    <a:pt x="122237" y="115595"/>
                  </a:cubicBezTo>
                  <a:cubicBezTo>
                    <a:pt x="122237" y="115595"/>
                    <a:pt x="122237" y="115595"/>
                    <a:pt x="122237" y="7972"/>
                  </a:cubicBezTo>
                  <a:cubicBezTo>
                    <a:pt x="122237" y="3986"/>
                    <a:pt x="124856" y="0"/>
                    <a:pt x="13009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6659880" y="1810385"/>
            <a:ext cx="24485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日常工作说明：</a:t>
            </a:r>
            <a:endParaRPr lang="zh-CN" altLang="en-US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、执行学校下发的检查任务</a:t>
            </a:r>
          </a:p>
          <a:p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、复查房间整改的问题</a:t>
            </a:r>
          </a:p>
          <a:p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、生成整改报告，导出问题等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  <p:bldP spid="5" grpId="0"/>
      <p:bldP spid="29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310" y="1300480"/>
            <a:ext cx="1466215" cy="317627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85" y="1300480"/>
            <a:ext cx="1465580" cy="317563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安全检查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按任务检查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39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53085" y="1007110"/>
            <a:ext cx="119634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  检查任务</a:t>
            </a:r>
          </a:p>
        </p:txBody>
      </p:sp>
      <p:cxnSp>
        <p:nvCxnSpPr>
          <p:cNvPr id="13" name="直接箭头连接符 12"/>
          <p:cNvCxnSpPr>
            <a:stCxn id="10" idx="3"/>
          </p:cNvCxnSpPr>
          <p:nvPr/>
        </p:nvCxnSpPr>
        <p:spPr>
          <a:xfrm>
            <a:off x="935990" y="2147570"/>
            <a:ext cx="2251075" cy="38608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628650" y="2017395"/>
            <a:ext cx="307340" cy="260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7730" y="1300480"/>
            <a:ext cx="1465580" cy="317563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8775" y="1300480"/>
            <a:ext cx="1492885" cy="3233420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982980" y="737870"/>
            <a:ext cx="180000" cy="180000"/>
          </a:xfrm>
          <a:prstGeom prst="ellipse">
            <a:avLst/>
          </a:prstGeom>
          <a:solidFill>
            <a:schemeClr val="lt1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+mj-ea"/>
                <a:ea typeface="+mj-ea"/>
              </a:rPr>
              <a:t>1</a:t>
            </a:r>
          </a:p>
        </p:txBody>
      </p:sp>
      <p:sp>
        <p:nvSpPr>
          <p:cNvPr id="9" name="椭圆 8"/>
          <p:cNvSpPr/>
          <p:nvPr/>
        </p:nvSpPr>
        <p:spPr>
          <a:xfrm>
            <a:off x="3250565" y="737870"/>
            <a:ext cx="180000" cy="180000"/>
          </a:xfrm>
          <a:prstGeom prst="ellipse">
            <a:avLst/>
          </a:prstGeom>
          <a:solidFill>
            <a:schemeClr val="lt1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+mj-ea"/>
                <a:ea typeface="+mj-ea"/>
              </a:rPr>
              <a:t>2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607310" y="1024890"/>
            <a:ext cx="119634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  执行任务</a:t>
            </a:r>
          </a:p>
        </p:txBody>
      </p:sp>
      <p:sp>
        <p:nvSpPr>
          <p:cNvPr id="12" name="椭圆 11"/>
          <p:cNvSpPr/>
          <p:nvPr/>
        </p:nvSpPr>
        <p:spPr>
          <a:xfrm>
            <a:off x="5269865" y="737870"/>
            <a:ext cx="180000" cy="180000"/>
          </a:xfrm>
          <a:prstGeom prst="ellipse">
            <a:avLst/>
          </a:prstGeom>
          <a:solidFill>
            <a:schemeClr val="lt1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+mj-ea"/>
                <a:ea typeface="+mj-ea"/>
              </a:rPr>
              <a:t>3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770120" y="1024890"/>
            <a:ext cx="89154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  房间</a:t>
            </a:r>
          </a:p>
        </p:txBody>
      </p:sp>
      <p:sp>
        <p:nvSpPr>
          <p:cNvPr id="15" name="椭圆 14"/>
          <p:cNvSpPr/>
          <p:nvPr/>
        </p:nvSpPr>
        <p:spPr>
          <a:xfrm>
            <a:off x="7461885" y="737870"/>
            <a:ext cx="180000" cy="180000"/>
          </a:xfrm>
          <a:prstGeom prst="ellipse">
            <a:avLst/>
          </a:prstGeom>
          <a:solidFill>
            <a:schemeClr val="lt1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+mj-ea"/>
                <a:ea typeface="+mj-ea"/>
              </a:rPr>
              <a:t>4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469380" y="1024890"/>
            <a:ext cx="21640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勾选标准，点击➕号创建问题</a:t>
            </a:r>
          </a:p>
        </p:txBody>
      </p:sp>
      <p:sp>
        <p:nvSpPr>
          <p:cNvPr id="18" name="矩形 17"/>
          <p:cNvSpPr/>
          <p:nvPr/>
        </p:nvSpPr>
        <p:spPr>
          <a:xfrm>
            <a:off x="4697730" y="2191385"/>
            <a:ext cx="307340" cy="260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87065" y="2441575"/>
            <a:ext cx="502285" cy="260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cxnSp>
        <p:nvCxnSpPr>
          <p:cNvPr id="20" name="直接箭头连接符 19"/>
          <p:cNvCxnSpPr>
            <a:stCxn id="19" idx="3"/>
          </p:cNvCxnSpPr>
          <p:nvPr/>
        </p:nvCxnSpPr>
        <p:spPr>
          <a:xfrm flipV="1">
            <a:off x="3689350" y="2340610"/>
            <a:ext cx="1008380" cy="23114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>
            <a:off x="5011420" y="2340610"/>
            <a:ext cx="1720850" cy="1524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/>
          <p:nvPr/>
        </p:nvSpPr>
        <p:spPr>
          <a:xfrm>
            <a:off x="857880" y="123479"/>
            <a:ext cx="3232906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1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PC</a:t>
            </a:r>
            <a:r>
              <a:rPr lang="zh-CN" altLang="en-US" sz="1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登录</a:t>
            </a:r>
          </a:p>
        </p:txBody>
      </p:sp>
      <p:sp>
        <p:nvSpPr>
          <p:cNvPr id="7" name="矩形 6"/>
          <p:cNvSpPr/>
          <p:nvPr/>
        </p:nvSpPr>
        <p:spPr>
          <a:xfrm>
            <a:off x="317500" y="756920"/>
            <a:ext cx="4025265" cy="730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/>
              <a:t>第一步：打开</a:t>
            </a:r>
            <a:r>
              <a:rPr lang="en-US" altLang="zh-CN" sz="1600" dirty="0"/>
              <a:t>PC</a:t>
            </a:r>
            <a:r>
              <a:rPr lang="zh-CN" altLang="en-US" sz="1600" dirty="0"/>
              <a:t>系统访问地址</a:t>
            </a:r>
          </a:p>
          <a:p>
            <a:pPr>
              <a:lnSpc>
                <a:spcPct val="130000"/>
              </a:lnSpc>
            </a:pPr>
            <a:r>
              <a:rPr lang="zh-CN" altLang="en-US" sz="1600" dirty="0"/>
              <a:t>http://106.14.112.122:8080/front/#/login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/30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70" y="1632585"/>
            <a:ext cx="4055745" cy="218884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871720" y="756920"/>
            <a:ext cx="4025265" cy="730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/>
              <a:t>第二步：输入工号</a:t>
            </a:r>
            <a:r>
              <a:rPr lang="en-US" altLang="zh-CN" sz="1600" dirty="0"/>
              <a:t>/</a:t>
            </a:r>
            <a:r>
              <a:rPr lang="zh-CN" altLang="en-US" sz="1600" dirty="0"/>
              <a:t>学号、密码（</a:t>
            </a:r>
            <a:r>
              <a:rPr lang="en-US" altLang="zh-CN" sz="1600" dirty="0"/>
              <a:t>888888</a:t>
            </a:r>
            <a:r>
              <a:rPr lang="zh-CN" altLang="en-US" sz="1600" dirty="0"/>
              <a:t>）、组织编码（</a:t>
            </a:r>
            <a:r>
              <a:rPr lang="en-US" altLang="zh-CN" sz="1600" dirty="0"/>
              <a:t>002</a:t>
            </a:r>
            <a:r>
              <a:rPr lang="zh-CN" altLang="en-US" sz="1600" dirty="0"/>
              <a:t>）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720" y="1632585"/>
            <a:ext cx="4060825" cy="21240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061210" y="3901440"/>
            <a:ext cx="7924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登录页面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844030" y="3901440"/>
            <a:ext cx="7924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登录成功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871720" y="4177030"/>
            <a:ext cx="3865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注意：每个用户角色权限不一样，登录成功后看到的菜单也不一样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7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120" y="1300480"/>
            <a:ext cx="1508760" cy="326326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安全检查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按任务检查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40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76910" y="1024890"/>
            <a:ext cx="7924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创建问题</a:t>
            </a:r>
          </a:p>
        </p:txBody>
      </p:sp>
      <p:sp>
        <p:nvSpPr>
          <p:cNvPr id="10" name="矩形 9"/>
          <p:cNvSpPr/>
          <p:nvPr/>
        </p:nvSpPr>
        <p:spPr>
          <a:xfrm>
            <a:off x="1162685" y="4303395"/>
            <a:ext cx="677545" cy="260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982980" y="737870"/>
            <a:ext cx="180000" cy="180000"/>
          </a:xfrm>
          <a:prstGeom prst="ellipse">
            <a:avLst/>
          </a:prstGeom>
          <a:solidFill>
            <a:schemeClr val="lt1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+mj-ea"/>
                <a:ea typeface="+mj-ea"/>
              </a:rPr>
              <a:t>5</a:t>
            </a:r>
          </a:p>
        </p:txBody>
      </p:sp>
      <p:sp>
        <p:nvSpPr>
          <p:cNvPr id="9" name="椭圆 8"/>
          <p:cNvSpPr/>
          <p:nvPr/>
        </p:nvSpPr>
        <p:spPr>
          <a:xfrm>
            <a:off x="3250565" y="737870"/>
            <a:ext cx="180000" cy="180000"/>
          </a:xfrm>
          <a:prstGeom prst="ellipse">
            <a:avLst/>
          </a:prstGeom>
          <a:solidFill>
            <a:schemeClr val="lt1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+mj-ea"/>
                <a:ea typeface="+mj-ea"/>
              </a:rPr>
              <a:t>6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607310" y="1024890"/>
            <a:ext cx="14020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查看已创建的问题</a:t>
            </a:r>
          </a:p>
        </p:txBody>
      </p:sp>
      <p:sp>
        <p:nvSpPr>
          <p:cNvPr id="12" name="椭圆 11"/>
          <p:cNvSpPr/>
          <p:nvPr/>
        </p:nvSpPr>
        <p:spPr>
          <a:xfrm>
            <a:off x="5269865" y="737870"/>
            <a:ext cx="180000" cy="180000"/>
          </a:xfrm>
          <a:prstGeom prst="ellipse">
            <a:avLst/>
          </a:prstGeom>
          <a:solidFill>
            <a:schemeClr val="lt1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+mj-ea"/>
                <a:ea typeface="+mj-ea"/>
              </a:rPr>
              <a:t>7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770120" y="1024890"/>
            <a:ext cx="14020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查看已创建的问题</a:t>
            </a:r>
          </a:p>
        </p:txBody>
      </p:sp>
      <p:sp>
        <p:nvSpPr>
          <p:cNvPr id="18" name="矩形 17"/>
          <p:cNvSpPr/>
          <p:nvPr/>
        </p:nvSpPr>
        <p:spPr>
          <a:xfrm>
            <a:off x="5864860" y="1807210"/>
            <a:ext cx="307340" cy="1536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87065" y="2441575"/>
            <a:ext cx="502285" cy="260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" y="1300480"/>
            <a:ext cx="1522095" cy="329692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3975" y="1300480"/>
            <a:ext cx="1508125" cy="3296285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2943225" y="1894840"/>
            <a:ext cx="1066165" cy="1727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V="1">
            <a:off x="1619885" y="2067560"/>
            <a:ext cx="1007110" cy="237680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>
            <a:stCxn id="25" idx="3"/>
          </p:cNvCxnSpPr>
          <p:nvPr/>
        </p:nvCxnSpPr>
        <p:spPr>
          <a:xfrm flipV="1">
            <a:off x="4009390" y="1894840"/>
            <a:ext cx="1767840" cy="8636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6278880" y="1300480"/>
            <a:ext cx="30784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待审核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：表示问题还未经过审核，</a:t>
            </a:r>
          </a:p>
          <a:p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审核之后，会进入到整改、隐患、亮点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tab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页中，</a:t>
            </a:r>
          </a:p>
          <a:p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另外：校级管理员可以在参数设置页面</a:t>
            </a:r>
          </a:p>
          <a:p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设置学校问题创建完之后，系统自动审核。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152400" y="3783965"/>
            <a:ext cx="215455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如果点击暂存，则在</a:t>
            </a:r>
            <a:r>
              <a:rPr lang="en-US" altLang="zh-CN" sz="1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sz="1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学校问题，</a:t>
            </a:r>
          </a:p>
          <a:p>
            <a:r>
              <a:rPr lang="zh-CN" altLang="en-US" sz="1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待提交</a:t>
            </a:r>
            <a:r>
              <a:rPr lang="en-US" altLang="zh-CN" sz="1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tab</a:t>
            </a:r>
            <a:r>
              <a:rPr lang="zh-CN" altLang="en-US" sz="1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页面可以再次编辑提交。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90" y="1696720"/>
            <a:ext cx="5764530" cy="30035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安全检查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学校问题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41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87960" y="681990"/>
            <a:ext cx="52317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检查人员可以进入学校问题页面</a:t>
            </a:r>
          </a:p>
          <a:p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、查看自己提交的问题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、对于自己暂存的问题，在</a:t>
            </a:r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待提交</a:t>
            </a:r>
            <a:r>
              <a:rPr lang="en-US" altLang="zh-CN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tab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页面可以重新编辑，再次提交。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、对于自己提交的问题，可以生成整改通知单</a:t>
            </a:r>
          </a:p>
        </p:txBody>
      </p:sp>
      <p:sp>
        <p:nvSpPr>
          <p:cNvPr id="10" name="矩形 9"/>
          <p:cNvSpPr/>
          <p:nvPr/>
        </p:nvSpPr>
        <p:spPr>
          <a:xfrm>
            <a:off x="5619115" y="3053715"/>
            <a:ext cx="342265" cy="1714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270" y="859155"/>
            <a:ext cx="6359525" cy="34258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安全检查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学校问题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导出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Excel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42</a:t>
            </a:fld>
            <a:endParaRPr lang="zh-CN" altLang="en-US"/>
          </a:p>
        </p:txBody>
      </p:sp>
      <p:cxnSp>
        <p:nvCxnSpPr>
          <p:cNvPr id="13" name="直接箭头连接符 12"/>
          <p:cNvCxnSpPr/>
          <p:nvPr/>
        </p:nvCxnSpPr>
        <p:spPr>
          <a:xfrm>
            <a:off x="7668260" y="2355850"/>
            <a:ext cx="0" cy="72009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5" y="3029585"/>
            <a:ext cx="9005570" cy="169608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安全检查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学校问题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生成整改报告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43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290" y="1075055"/>
            <a:ext cx="6179820" cy="330898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" y="1390015"/>
            <a:ext cx="5877749" cy="32688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8" name="矩形 7"/>
          <p:cNvSpPr/>
          <p:nvPr/>
        </p:nvSpPr>
        <p:spPr>
          <a:xfrm>
            <a:off x="6019800" y="1433195"/>
            <a:ext cx="398780" cy="2127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cxnSp>
        <p:nvCxnSpPr>
          <p:cNvPr id="13" name="直接箭头连接符 12"/>
          <p:cNvCxnSpPr>
            <a:endCxn id="8" idx="3"/>
          </p:cNvCxnSpPr>
          <p:nvPr/>
        </p:nvCxnSpPr>
        <p:spPr>
          <a:xfrm flipH="1" flipV="1">
            <a:off x="6418580" y="1539875"/>
            <a:ext cx="2113915" cy="96012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690" y="1282700"/>
            <a:ext cx="1534795" cy="332359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310" y="1300480"/>
            <a:ext cx="1502410" cy="325374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085" y="1300480"/>
            <a:ext cx="1465580" cy="317563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安全检查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复查问题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44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53085" y="1007110"/>
            <a:ext cx="119634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  复查列表</a:t>
            </a:r>
          </a:p>
        </p:txBody>
      </p:sp>
      <p:cxnSp>
        <p:nvCxnSpPr>
          <p:cNvPr id="13" name="直接箭头连接符 12"/>
          <p:cNvCxnSpPr>
            <a:stCxn id="10" idx="3"/>
            <a:endCxn id="19" idx="1"/>
          </p:cNvCxnSpPr>
          <p:nvPr/>
        </p:nvCxnSpPr>
        <p:spPr>
          <a:xfrm>
            <a:off x="1470025" y="2138045"/>
            <a:ext cx="2137410" cy="44831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1240790" y="2007870"/>
            <a:ext cx="229235" cy="260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054735" y="737870"/>
            <a:ext cx="180000" cy="180000"/>
          </a:xfrm>
          <a:prstGeom prst="ellipse">
            <a:avLst/>
          </a:prstGeom>
          <a:solidFill>
            <a:schemeClr val="lt1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+mj-ea"/>
                <a:ea typeface="+mj-ea"/>
              </a:rPr>
              <a:t>1</a:t>
            </a:r>
          </a:p>
        </p:txBody>
      </p:sp>
      <p:sp>
        <p:nvSpPr>
          <p:cNvPr id="9" name="椭圆 8"/>
          <p:cNvSpPr/>
          <p:nvPr/>
        </p:nvSpPr>
        <p:spPr>
          <a:xfrm>
            <a:off x="3250565" y="737870"/>
            <a:ext cx="180000" cy="180000"/>
          </a:xfrm>
          <a:prstGeom prst="ellipse">
            <a:avLst/>
          </a:prstGeom>
          <a:solidFill>
            <a:schemeClr val="lt1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+mj-ea"/>
                <a:ea typeface="+mj-ea"/>
              </a:rPr>
              <a:t>2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894330" y="1024890"/>
            <a:ext cx="89154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  复查</a:t>
            </a:r>
          </a:p>
        </p:txBody>
      </p:sp>
      <p:sp>
        <p:nvSpPr>
          <p:cNvPr id="12" name="椭圆 11"/>
          <p:cNvSpPr/>
          <p:nvPr/>
        </p:nvSpPr>
        <p:spPr>
          <a:xfrm>
            <a:off x="5269865" y="737870"/>
            <a:ext cx="180000" cy="180000"/>
          </a:xfrm>
          <a:prstGeom prst="ellipse">
            <a:avLst/>
          </a:prstGeom>
          <a:solidFill>
            <a:schemeClr val="lt1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+mj-ea"/>
                <a:ea typeface="+mj-ea"/>
              </a:rPr>
              <a:t>3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770120" y="1024890"/>
            <a:ext cx="130873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复查合格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不合格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166485" y="1300480"/>
            <a:ext cx="27736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复查</a:t>
            </a:r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复查合格，则问题结束（关闭）</a:t>
            </a:r>
          </a:p>
          <a:p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若复查不合格，则问题回到待接单状态</a:t>
            </a:r>
          </a:p>
        </p:txBody>
      </p:sp>
      <p:sp>
        <p:nvSpPr>
          <p:cNvPr id="19" name="矩形 18"/>
          <p:cNvSpPr/>
          <p:nvPr/>
        </p:nvSpPr>
        <p:spPr>
          <a:xfrm>
            <a:off x="3607435" y="2456180"/>
            <a:ext cx="502285" cy="260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>
            <a:off x="4068445" y="2716530"/>
            <a:ext cx="559435" cy="30607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5926455" y="2814320"/>
            <a:ext cx="240665" cy="2076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707019"/>
            <a:ext cx="2448272" cy="2018224"/>
          </a:xfrm>
          <a:prstGeom prst="rect">
            <a:avLst/>
          </a:prstGeom>
          <a:solidFill>
            <a:srgbClr val="458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0451" y="1930936"/>
            <a:ext cx="153924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cs typeface="+mn-ea"/>
                <a:sym typeface="+mn-lt"/>
              </a:rPr>
              <a:t>05</a:t>
            </a:r>
            <a:endParaRPr lang="zh-CN" altLang="en-US" sz="9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04770" y="2668270"/>
            <a:ext cx="39490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实验室科研人员</a:t>
            </a:r>
          </a:p>
        </p:txBody>
      </p:sp>
      <p:sp>
        <p:nvSpPr>
          <p:cNvPr id="29" name="矩形 28"/>
          <p:cNvSpPr/>
          <p:nvPr/>
        </p:nvSpPr>
        <p:spPr>
          <a:xfrm>
            <a:off x="6659902" y="1707018"/>
            <a:ext cx="2448272" cy="2018224"/>
          </a:xfrm>
          <a:prstGeom prst="rect">
            <a:avLst/>
          </a:prstGeom>
          <a:solidFill>
            <a:srgbClr val="458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45</a:t>
            </a:fld>
            <a:endParaRPr lang="zh-CN" altLang="en-US"/>
          </a:p>
        </p:txBody>
      </p:sp>
      <p:grpSp>
        <p:nvGrpSpPr>
          <p:cNvPr id="101" name="组合 100"/>
          <p:cNvGrpSpPr/>
          <p:nvPr/>
        </p:nvGrpSpPr>
        <p:grpSpPr>
          <a:xfrm>
            <a:off x="5656406" y="1707012"/>
            <a:ext cx="432048" cy="432834"/>
            <a:chOff x="6084168" y="1274820"/>
            <a:chExt cx="432048" cy="432834"/>
          </a:xfrm>
        </p:grpSpPr>
        <p:sp>
          <p:nvSpPr>
            <p:cNvPr id="102" name="椭圆 101"/>
            <p:cNvSpPr>
              <a:spLocks noChangeArrowheads="1"/>
            </p:cNvSpPr>
            <p:nvPr/>
          </p:nvSpPr>
          <p:spPr bwMode="auto">
            <a:xfrm>
              <a:off x="6084168" y="1274820"/>
              <a:ext cx="432048" cy="432834"/>
            </a:xfrm>
            <a:prstGeom prst="ellipse">
              <a:avLst/>
            </a:prstGeom>
            <a:solidFill>
              <a:srgbClr val="458088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03" name="Freeform 59"/>
            <p:cNvSpPr>
              <a:spLocks noChangeArrowheads="1"/>
            </p:cNvSpPr>
            <p:nvPr/>
          </p:nvSpPr>
          <p:spPr bwMode="auto">
            <a:xfrm>
              <a:off x="6190153" y="1365898"/>
              <a:ext cx="220079" cy="250679"/>
            </a:xfrm>
            <a:custGeom>
              <a:avLst/>
              <a:gdLst>
                <a:gd name="connsiteX0" fmla="*/ 188082 w 296863"/>
                <a:gd name="connsiteY0" fmla="*/ 277813 h 338138"/>
                <a:gd name="connsiteX1" fmla="*/ 292931 w 296863"/>
                <a:gd name="connsiteY1" fmla="*/ 277813 h 338138"/>
                <a:gd name="connsiteX2" fmla="*/ 296863 w 296863"/>
                <a:gd name="connsiteY2" fmla="*/ 281835 h 338138"/>
                <a:gd name="connsiteX3" fmla="*/ 296863 w 296863"/>
                <a:gd name="connsiteY3" fmla="*/ 334117 h 338138"/>
                <a:gd name="connsiteX4" fmla="*/ 292931 w 296863"/>
                <a:gd name="connsiteY4" fmla="*/ 338138 h 338138"/>
                <a:gd name="connsiteX5" fmla="*/ 188082 w 296863"/>
                <a:gd name="connsiteY5" fmla="*/ 338138 h 338138"/>
                <a:gd name="connsiteX6" fmla="*/ 184150 w 296863"/>
                <a:gd name="connsiteY6" fmla="*/ 334117 h 338138"/>
                <a:gd name="connsiteX7" fmla="*/ 184150 w 296863"/>
                <a:gd name="connsiteY7" fmla="*/ 281835 h 338138"/>
                <a:gd name="connsiteX8" fmla="*/ 188082 w 296863"/>
                <a:gd name="connsiteY8" fmla="*/ 277813 h 338138"/>
                <a:gd name="connsiteX9" fmla="*/ 62442 w 296863"/>
                <a:gd name="connsiteY9" fmla="*/ 277813 h 338138"/>
                <a:gd name="connsiteX10" fmla="*/ 172244 w 296863"/>
                <a:gd name="connsiteY10" fmla="*/ 277813 h 338138"/>
                <a:gd name="connsiteX11" fmla="*/ 176213 w 296863"/>
                <a:gd name="connsiteY11" fmla="*/ 281835 h 338138"/>
                <a:gd name="connsiteX12" fmla="*/ 176213 w 296863"/>
                <a:gd name="connsiteY12" fmla="*/ 334117 h 338138"/>
                <a:gd name="connsiteX13" fmla="*/ 172244 w 296863"/>
                <a:gd name="connsiteY13" fmla="*/ 338138 h 338138"/>
                <a:gd name="connsiteX14" fmla="*/ 62442 w 296863"/>
                <a:gd name="connsiteY14" fmla="*/ 338138 h 338138"/>
                <a:gd name="connsiteX15" fmla="*/ 57150 w 296863"/>
                <a:gd name="connsiteY15" fmla="*/ 334117 h 338138"/>
                <a:gd name="connsiteX16" fmla="*/ 57150 w 296863"/>
                <a:gd name="connsiteY16" fmla="*/ 281835 h 338138"/>
                <a:gd name="connsiteX17" fmla="*/ 62442 w 296863"/>
                <a:gd name="connsiteY17" fmla="*/ 277813 h 338138"/>
                <a:gd name="connsiteX18" fmla="*/ 3885 w 296863"/>
                <a:gd name="connsiteY18" fmla="*/ 277813 h 338138"/>
                <a:gd name="connsiteX19" fmla="*/ 45328 w 296863"/>
                <a:gd name="connsiteY19" fmla="*/ 277813 h 338138"/>
                <a:gd name="connsiteX20" fmla="*/ 49213 w 296863"/>
                <a:gd name="connsiteY20" fmla="*/ 281835 h 338138"/>
                <a:gd name="connsiteX21" fmla="*/ 49213 w 296863"/>
                <a:gd name="connsiteY21" fmla="*/ 334117 h 338138"/>
                <a:gd name="connsiteX22" fmla="*/ 45328 w 296863"/>
                <a:gd name="connsiteY22" fmla="*/ 338138 h 338138"/>
                <a:gd name="connsiteX23" fmla="*/ 3885 w 296863"/>
                <a:gd name="connsiteY23" fmla="*/ 338138 h 338138"/>
                <a:gd name="connsiteX24" fmla="*/ 0 w 296863"/>
                <a:gd name="connsiteY24" fmla="*/ 334117 h 338138"/>
                <a:gd name="connsiteX25" fmla="*/ 0 w 296863"/>
                <a:gd name="connsiteY25" fmla="*/ 281835 h 338138"/>
                <a:gd name="connsiteX26" fmla="*/ 3885 w 296863"/>
                <a:gd name="connsiteY26" fmla="*/ 277813 h 338138"/>
                <a:gd name="connsiteX27" fmla="*/ 251535 w 296863"/>
                <a:gd name="connsiteY27" fmla="*/ 209550 h 338138"/>
                <a:gd name="connsiteX28" fmla="*/ 292978 w 296863"/>
                <a:gd name="connsiteY28" fmla="*/ 209550 h 338138"/>
                <a:gd name="connsiteX29" fmla="*/ 296863 w 296863"/>
                <a:gd name="connsiteY29" fmla="*/ 213555 h 338138"/>
                <a:gd name="connsiteX30" fmla="*/ 296863 w 296863"/>
                <a:gd name="connsiteY30" fmla="*/ 264283 h 338138"/>
                <a:gd name="connsiteX31" fmla="*/ 292978 w 296863"/>
                <a:gd name="connsiteY31" fmla="*/ 268288 h 338138"/>
                <a:gd name="connsiteX32" fmla="*/ 251535 w 296863"/>
                <a:gd name="connsiteY32" fmla="*/ 268288 h 338138"/>
                <a:gd name="connsiteX33" fmla="*/ 247650 w 296863"/>
                <a:gd name="connsiteY33" fmla="*/ 264283 h 338138"/>
                <a:gd name="connsiteX34" fmla="*/ 247650 w 296863"/>
                <a:gd name="connsiteY34" fmla="*/ 213555 h 338138"/>
                <a:gd name="connsiteX35" fmla="*/ 251535 w 296863"/>
                <a:gd name="connsiteY35" fmla="*/ 209550 h 338138"/>
                <a:gd name="connsiteX36" fmla="*/ 124619 w 296863"/>
                <a:gd name="connsiteY36" fmla="*/ 209550 h 338138"/>
                <a:gd name="connsiteX37" fmla="*/ 234421 w 296863"/>
                <a:gd name="connsiteY37" fmla="*/ 209550 h 338138"/>
                <a:gd name="connsiteX38" fmla="*/ 239713 w 296863"/>
                <a:gd name="connsiteY38" fmla="*/ 213555 h 338138"/>
                <a:gd name="connsiteX39" fmla="*/ 239713 w 296863"/>
                <a:gd name="connsiteY39" fmla="*/ 264283 h 338138"/>
                <a:gd name="connsiteX40" fmla="*/ 234421 w 296863"/>
                <a:gd name="connsiteY40" fmla="*/ 268288 h 338138"/>
                <a:gd name="connsiteX41" fmla="*/ 124619 w 296863"/>
                <a:gd name="connsiteY41" fmla="*/ 268288 h 338138"/>
                <a:gd name="connsiteX42" fmla="*/ 120650 w 296863"/>
                <a:gd name="connsiteY42" fmla="*/ 264283 h 338138"/>
                <a:gd name="connsiteX43" fmla="*/ 120650 w 296863"/>
                <a:gd name="connsiteY43" fmla="*/ 213555 h 338138"/>
                <a:gd name="connsiteX44" fmla="*/ 124619 w 296863"/>
                <a:gd name="connsiteY44" fmla="*/ 209550 h 338138"/>
                <a:gd name="connsiteX45" fmla="*/ 3932 w 296863"/>
                <a:gd name="connsiteY45" fmla="*/ 209550 h 338138"/>
                <a:gd name="connsiteX46" fmla="*/ 108781 w 296863"/>
                <a:gd name="connsiteY46" fmla="*/ 209550 h 338138"/>
                <a:gd name="connsiteX47" fmla="*/ 112713 w 296863"/>
                <a:gd name="connsiteY47" fmla="*/ 213555 h 338138"/>
                <a:gd name="connsiteX48" fmla="*/ 112713 w 296863"/>
                <a:gd name="connsiteY48" fmla="*/ 264283 h 338138"/>
                <a:gd name="connsiteX49" fmla="*/ 108781 w 296863"/>
                <a:gd name="connsiteY49" fmla="*/ 268288 h 338138"/>
                <a:gd name="connsiteX50" fmla="*/ 3932 w 296863"/>
                <a:gd name="connsiteY50" fmla="*/ 268288 h 338138"/>
                <a:gd name="connsiteX51" fmla="*/ 0 w 296863"/>
                <a:gd name="connsiteY51" fmla="*/ 264283 h 338138"/>
                <a:gd name="connsiteX52" fmla="*/ 0 w 296863"/>
                <a:gd name="connsiteY52" fmla="*/ 213555 h 338138"/>
                <a:gd name="connsiteX53" fmla="*/ 3932 w 296863"/>
                <a:gd name="connsiteY53" fmla="*/ 209550 h 338138"/>
                <a:gd name="connsiteX54" fmla="*/ 100462 w 296863"/>
                <a:gd name="connsiteY54" fmla="*/ 0 h 338138"/>
                <a:gd name="connsiteX55" fmla="*/ 108367 w 296863"/>
                <a:gd name="connsiteY55" fmla="*/ 0 h 338138"/>
                <a:gd name="connsiteX56" fmla="*/ 183463 w 296863"/>
                <a:gd name="connsiteY56" fmla="*/ 60773 h 338138"/>
                <a:gd name="connsiteX57" fmla="*/ 217717 w 296863"/>
                <a:gd name="connsiteY57" fmla="*/ 96444 h 338138"/>
                <a:gd name="connsiteX58" fmla="*/ 242748 w 296863"/>
                <a:gd name="connsiteY58" fmla="*/ 85874 h 338138"/>
                <a:gd name="connsiteX59" fmla="*/ 248018 w 296863"/>
                <a:gd name="connsiteY59" fmla="*/ 85874 h 338138"/>
                <a:gd name="connsiteX60" fmla="*/ 271733 w 296863"/>
                <a:gd name="connsiteY60" fmla="*/ 140041 h 338138"/>
                <a:gd name="connsiteX61" fmla="*/ 246701 w 296863"/>
                <a:gd name="connsiteY61" fmla="*/ 195529 h 338138"/>
                <a:gd name="connsiteX62" fmla="*/ 242748 w 296863"/>
                <a:gd name="connsiteY62" fmla="*/ 196850 h 338138"/>
                <a:gd name="connsiteX63" fmla="*/ 170288 w 296863"/>
                <a:gd name="connsiteY63" fmla="*/ 196850 h 338138"/>
                <a:gd name="connsiteX64" fmla="*/ 166335 w 296863"/>
                <a:gd name="connsiteY64" fmla="*/ 194208 h 338138"/>
                <a:gd name="connsiteX65" fmla="*/ 166335 w 296863"/>
                <a:gd name="connsiteY65" fmla="*/ 190245 h 338138"/>
                <a:gd name="connsiteX66" fmla="*/ 178193 w 296863"/>
                <a:gd name="connsiteY66" fmla="*/ 161179 h 338138"/>
                <a:gd name="connsiteX67" fmla="*/ 175558 w 296863"/>
                <a:gd name="connsiteY67" fmla="*/ 147968 h 338138"/>
                <a:gd name="connsiteX68" fmla="*/ 161066 w 296863"/>
                <a:gd name="connsiteY68" fmla="*/ 151931 h 338138"/>
                <a:gd name="connsiteX69" fmla="*/ 141304 w 296863"/>
                <a:gd name="connsiteY69" fmla="*/ 142683 h 338138"/>
                <a:gd name="connsiteX70" fmla="*/ 137351 w 296863"/>
                <a:gd name="connsiteY70" fmla="*/ 118903 h 338138"/>
                <a:gd name="connsiteX71" fmla="*/ 120224 w 296863"/>
                <a:gd name="connsiteY71" fmla="*/ 146647 h 338138"/>
                <a:gd name="connsiteX72" fmla="*/ 133399 w 296863"/>
                <a:gd name="connsiteY72" fmla="*/ 190245 h 338138"/>
                <a:gd name="connsiteX73" fmla="*/ 134716 w 296863"/>
                <a:gd name="connsiteY73" fmla="*/ 194208 h 338138"/>
                <a:gd name="connsiteX74" fmla="*/ 130764 w 296863"/>
                <a:gd name="connsiteY74" fmla="*/ 196850 h 338138"/>
                <a:gd name="connsiteX75" fmla="*/ 59621 w 296863"/>
                <a:gd name="connsiteY75" fmla="*/ 196850 h 338138"/>
                <a:gd name="connsiteX76" fmla="*/ 56986 w 296863"/>
                <a:gd name="connsiteY76" fmla="*/ 195529 h 338138"/>
                <a:gd name="connsiteX77" fmla="*/ 24049 w 296863"/>
                <a:gd name="connsiteY77" fmla="*/ 110976 h 338138"/>
                <a:gd name="connsiteX78" fmla="*/ 71478 w 296863"/>
                <a:gd name="connsiteY78" fmla="*/ 50204 h 338138"/>
                <a:gd name="connsiteX79" fmla="*/ 76748 w 296863"/>
                <a:gd name="connsiteY79" fmla="*/ 50204 h 338138"/>
                <a:gd name="connsiteX80" fmla="*/ 78065 w 296863"/>
                <a:gd name="connsiteY80" fmla="*/ 55488 h 338138"/>
                <a:gd name="connsiteX81" fmla="*/ 74113 w 296863"/>
                <a:gd name="connsiteY81" fmla="*/ 85874 h 338138"/>
                <a:gd name="connsiteX82" fmla="*/ 89923 w 296863"/>
                <a:gd name="connsiteY82" fmla="*/ 91159 h 338138"/>
                <a:gd name="connsiteX83" fmla="*/ 114954 w 296863"/>
                <a:gd name="connsiteY83" fmla="*/ 75305 h 338138"/>
                <a:gd name="connsiteX84" fmla="*/ 97827 w 296863"/>
                <a:gd name="connsiteY84" fmla="*/ 7927 h 338138"/>
                <a:gd name="connsiteX85" fmla="*/ 96510 w 296863"/>
                <a:gd name="connsiteY85" fmla="*/ 2643 h 338138"/>
                <a:gd name="connsiteX86" fmla="*/ 100462 w 296863"/>
                <a:gd name="connsiteY86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96863" h="338138">
                  <a:moveTo>
                    <a:pt x="188082" y="277813"/>
                  </a:moveTo>
                  <a:cubicBezTo>
                    <a:pt x="188082" y="277813"/>
                    <a:pt x="188082" y="277813"/>
                    <a:pt x="292931" y="277813"/>
                  </a:cubicBezTo>
                  <a:cubicBezTo>
                    <a:pt x="295552" y="277813"/>
                    <a:pt x="296863" y="280494"/>
                    <a:pt x="296863" y="281835"/>
                  </a:cubicBezTo>
                  <a:cubicBezTo>
                    <a:pt x="296863" y="281835"/>
                    <a:pt x="296863" y="281835"/>
                    <a:pt x="296863" y="334117"/>
                  </a:cubicBezTo>
                  <a:cubicBezTo>
                    <a:pt x="296863" y="336798"/>
                    <a:pt x="295552" y="338138"/>
                    <a:pt x="292931" y="338138"/>
                  </a:cubicBezTo>
                  <a:cubicBezTo>
                    <a:pt x="292931" y="338138"/>
                    <a:pt x="292931" y="338138"/>
                    <a:pt x="188082" y="338138"/>
                  </a:cubicBezTo>
                  <a:cubicBezTo>
                    <a:pt x="185461" y="338138"/>
                    <a:pt x="184150" y="336798"/>
                    <a:pt x="184150" y="334117"/>
                  </a:cubicBezTo>
                  <a:cubicBezTo>
                    <a:pt x="184150" y="334117"/>
                    <a:pt x="184150" y="334117"/>
                    <a:pt x="184150" y="281835"/>
                  </a:cubicBezTo>
                  <a:cubicBezTo>
                    <a:pt x="184150" y="280494"/>
                    <a:pt x="185461" y="277813"/>
                    <a:pt x="188082" y="277813"/>
                  </a:cubicBezTo>
                  <a:close/>
                  <a:moveTo>
                    <a:pt x="62442" y="277813"/>
                  </a:moveTo>
                  <a:cubicBezTo>
                    <a:pt x="62442" y="277813"/>
                    <a:pt x="62442" y="277813"/>
                    <a:pt x="172244" y="277813"/>
                  </a:cubicBezTo>
                  <a:cubicBezTo>
                    <a:pt x="173567" y="277813"/>
                    <a:pt x="176213" y="280494"/>
                    <a:pt x="176213" y="281835"/>
                  </a:cubicBezTo>
                  <a:cubicBezTo>
                    <a:pt x="176213" y="281835"/>
                    <a:pt x="176213" y="281835"/>
                    <a:pt x="176213" y="334117"/>
                  </a:cubicBezTo>
                  <a:cubicBezTo>
                    <a:pt x="176213" y="336798"/>
                    <a:pt x="173567" y="338138"/>
                    <a:pt x="172244" y="338138"/>
                  </a:cubicBezTo>
                  <a:cubicBezTo>
                    <a:pt x="172244" y="338138"/>
                    <a:pt x="172244" y="338138"/>
                    <a:pt x="62442" y="338138"/>
                  </a:cubicBezTo>
                  <a:cubicBezTo>
                    <a:pt x="59796" y="338138"/>
                    <a:pt x="57150" y="336798"/>
                    <a:pt x="57150" y="334117"/>
                  </a:cubicBezTo>
                  <a:cubicBezTo>
                    <a:pt x="57150" y="334117"/>
                    <a:pt x="57150" y="334117"/>
                    <a:pt x="57150" y="281835"/>
                  </a:cubicBezTo>
                  <a:cubicBezTo>
                    <a:pt x="57150" y="280494"/>
                    <a:pt x="59796" y="277813"/>
                    <a:pt x="62442" y="277813"/>
                  </a:cubicBezTo>
                  <a:close/>
                  <a:moveTo>
                    <a:pt x="3885" y="277813"/>
                  </a:moveTo>
                  <a:cubicBezTo>
                    <a:pt x="3885" y="277813"/>
                    <a:pt x="3885" y="277813"/>
                    <a:pt x="45328" y="277813"/>
                  </a:cubicBezTo>
                  <a:cubicBezTo>
                    <a:pt x="47918" y="277813"/>
                    <a:pt x="49213" y="280494"/>
                    <a:pt x="49213" y="281835"/>
                  </a:cubicBezTo>
                  <a:cubicBezTo>
                    <a:pt x="49213" y="281835"/>
                    <a:pt x="49213" y="281835"/>
                    <a:pt x="49213" y="334117"/>
                  </a:cubicBezTo>
                  <a:cubicBezTo>
                    <a:pt x="49213" y="336798"/>
                    <a:pt x="47918" y="338138"/>
                    <a:pt x="45328" y="338138"/>
                  </a:cubicBezTo>
                  <a:cubicBezTo>
                    <a:pt x="45328" y="338138"/>
                    <a:pt x="45328" y="338138"/>
                    <a:pt x="3885" y="338138"/>
                  </a:cubicBezTo>
                  <a:cubicBezTo>
                    <a:pt x="1295" y="338138"/>
                    <a:pt x="0" y="336798"/>
                    <a:pt x="0" y="334117"/>
                  </a:cubicBezTo>
                  <a:cubicBezTo>
                    <a:pt x="0" y="334117"/>
                    <a:pt x="0" y="334117"/>
                    <a:pt x="0" y="281835"/>
                  </a:cubicBezTo>
                  <a:cubicBezTo>
                    <a:pt x="0" y="280494"/>
                    <a:pt x="1295" y="277813"/>
                    <a:pt x="3885" y="277813"/>
                  </a:cubicBezTo>
                  <a:close/>
                  <a:moveTo>
                    <a:pt x="251535" y="209550"/>
                  </a:moveTo>
                  <a:cubicBezTo>
                    <a:pt x="251535" y="209550"/>
                    <a:pt x="251535" y="209550"/>
                    <a:pt x="292978" y="209550"/>
                  </a:cubicBezTo>
                  <a:cubicBezTo>
                    <a:pt x="295568" y="209550"/>
                    <a:pt x="296863" y="210885"/>
                    <a:pt x="296863" y="213555"/>
                  </a:cubicBezTo>
                  <a:cubicBezTo>
                    <a:pt x="296863" y="213555"/>
                    <a:pt x="296863" y="213555"/>
                    <a:pt x="296863" y="264283"/>
                  </a:cubicBezTo>
                  <a:cubicBezTo>
                    <a:pt x="296863" y="266953"/>
                    <a:pt x="295568" y="268288"/>
                    <a:pt x="292978" y="268288"/>
                  </a:cubicBezTo>
                  <a:cubicBezTo>
                    <a:pt x="292978" y="268288"/>
                    <a:pt x="292978" y="268288"/>
                    <a:pt x="251535" y="268288"/>
                  </a:cubicBezTo>
                  <a:cubicBezTo>
                    <a:pt x="248945" y="268288"/>
                    <a:pt x="247650" y="266953"/>
                    <a:pt x="247650" y="264283"/>
                  </a:cubicBezTo>
                  <a:cubicBezTo>
                    <a:pt x="247650" y="264283"/>
                    <a:pt x="247650" y="264283"/>
                    <a:pt x="247650" y="213555"/>
                  </a:cubicBezTo>
                  <a:cubicBezTo>
                    <a:pt x="247650" y="210885"/>
                    <a:pt x="248945" y="209550"/>
                    <a:pt x="251535" y="209550"/>
                  </a:cubicBezTo>
                  <a:close/>
                  <a:moveTo>
                    <a:pt x="124619" y="209550"/>
                  </a:moveTo>
                  <a:lnTo>
                    <a:pt x="234421" y="209550"/>
                  </a:lnTo>
                  <a:cubicBezTo>
                    <a:pt x="237067" y="209550"/>
                    <a:pt x="239713" y="210885"/>
                    <a:pt x="239713" y="213555"/>
                  </a:cubicBezTo>
                  <a:cubicBezTo>
                    <a:pt x="239713" y="213555"/>
                    <a:pt x="239713" y="213555"/>
                    <a:pt x="239713" y="264283"/>
                  </a:cubicBezTo>
                  <a:cubicBezTo>
                    <a:pt x="239713" y="266953"/>
                    <a:pt x="237067" y="268288"/>
                    <a:pt x="234421" y="268288"/>
                  </a:cubicBezTo>
                  <a:cubicBezTo>
                    <a:pt x="234421" y="268288"/>
                    <a:pt x="234421" y="268288"/>
                    <a:pt x="124619" y="268288"/>
                  </a:cubicBezTo>
                  <a:cubicBezTo>
                    <a:pt x="123296" y="268288"/>
                    <a:pt x="120650" y="266953"/>
                    <a:pt x="120650" y="264283"/>
                  </a:cubicBezTo>
                  <a:cubicBezTo>
                    <a:pt x="120650" y="264283"/>
                    <a:pt x="120650" y="264283"/>
                    <a:pt x="120650" y="213555"/>
                  </a:cubicBezTo>
                  <a:cubicBezTo>
                    <a:pt x="120650" y="210885"/>
                    <a:pt x="123296" y="209550"/>
                    <a:pt x="124619" y="209550"/>
                  </a:cubicBezTo>
                  <a:close/>
                  <a:moveTo>
                    <a:pt x="3932" y="209550"/>
                  </a:moveTo>
                  <a:cubicBezTo>
                    <a:pt x="3932" y="209550"/>
                    <a:pt x="3932" y="209550"/>
                    <a:pt x="108781" y="209550"/>
                  </a:cubicBezTo>
                  <a:cubicBezTo>
                    <a:pt x="111402" y="209550"/>
                    <a:pt x="112713" y="210885"/>
                    <a:pt x="112713" y="213555"/>
                  </a:cubicBezTo>
                  <a:cubicBezTo>
                    <a:pt x="112713" y="213555"/>
                    <a:pt x="112713" y="213555"/>
                    <a:pt x="112713" y="264283"/>
                  </a:cubicBezTo>
                  <a:cubicBezTo>
                    <a:pt x="112713" y="266953"/>
                    <a:pt x="111402" y="268288"/>
                    <a:pt x="108781" y="268288"/>
                  </a:cubicBezTo>
                  <a:cubicBezTo>
                    <a:pt x="108781" y="268288"/>
                    <a:pt x="108781" y="268288"/>
                    <a:pt x="3932" y="268288"/>
                  </a:cubicBezTo>
                  <a:cubicBezTo>
                    <a:pt x="1311" y="268288"/>
                    <a:pt x="0" y="266953"/>
                    <a:pt x="0" y="264283"/>
                  </a:cubicBezTo>
                  <a:cubicBezTo>
                    <a:pt x="0" y="264283"/>
                    <a:pt x="0" y="264283"/>
                    <a:pt x="0" y="213555"/>
                  </a:cubicBezTo>
                  <a:cubicBezTo>
                    <a:pt x="0" y="210885"/>
                    <a:pt x="1311" y="209550"/>
                    <a:pt x="3932" y="209550"/>
                  </a:cubicBezTo>
                  <a:close/>
                  <a:moveTo>
                    <a:pt x="100462" y="0"/>
                  </a:moveTo>
                  <a:cubicBezTo>
                    <a:pt x="103097" y="0"/>
                    <a:pt x="105732" y="0"/>
                    <a:pt x="108367" y="0"/>
                  </a:cubicBezTo>
                  <a:cubicBezTo>
                    <a:pt x="149208" y="0"/>
                    <a:pt x="168970" y="34350"/>
                    <a:pt x="183463" y="60773"/>
                  </a:cubicBezTo>
                  <a:cubicBezTo>
                    <a:pt x="195320" y="80590"/>
                    <a:pt x="204542" y="96444"/>
                    <a:pt x="217717" y="96444"/>
                  </a:cubicBezTo>
                  <a:cubicBezTo>
                    <a:pt x="225621" y="96444"/>
                    <a:pt x="233526" y="93801"/>
                    <a:pt x="242748" y="85874"/>
                  </a:cubicBezTo>
                  <a:cubicBezTo>
                    <a:pt x="244066" y="84553"/>
                    <a:pt x="246701" y="84553"/>
                    <a:pt x="248018" y="85874"/>
                  </a:cubicBezTo>
                  <a:cubicBezTo>
                    <a:pt x="249336" y="87196"/>
                    <a:pt x="271733" y="108334"/>
                    <a:pt x="271733" y="140041"/>
                  </a:cubicBezTo>
                  <a:cubicBezTo>
                    <a:pt x="273050" y="159858"/>
                    <a:pt x="263828" y="178354"/>
                    <a:pt x="246701" y="195529"/>
                  </a:cubicBezTo>
                  <a:cubicBezTo>
                    <a:pt x="245383" y="196850"/>
                    <a:pt x="244066" y="196850"/>
                    <a:pt x="242748" y="196850"/>
                  </a:cubicBezTo>
                  <a:cubicBezTo>
                    <a:pt x="242748" y="196850"/>
                    <a:pt x="242748" y="196850"/>
                    <a:pt x="170288" y="196850"/>
                  </a:cubicBezTo>
                  <a:cubicBezTo>
                    <a:pt x="167653" y="196850"/>
                    <a:pt x="166335" y="196850"/>
                    <a:pt x="166335" y="194208"/>
                  </a:cubicBezTo>
                  <a:cubicBezTo>
                    <a:pt x="165018" y="192887"/>
                    <a:pt x="166335" y="191566"/>
                    <a:pt x="166335" y="190245"/>
                  </a:cubicBezTo>
                  <a:cubicBezTo>
                    <a:pt x="174240" y="182318"/>
                    <a:pt x="178193" y="171749"/>
                    <a:pt x="178193" y="161179"/>
                  </a:cubicBezTo>
                  <a:cubicBezTo>
                    <a:pt x="178193" y="155895"/>
                    <a:pt x="176875" y="150610"/>
                    <a:pt x="175558" y="147968"/>
                  </a:cubicBezTo>
                  <a:cubicBezTo>
                    <a:pt x="170288" y="150610"/>
                    <a:pt x="165018" y="151931"/>
                    <a:pt x="161066" y="151931"/>
                  </a:cubicBezTo>
                  <a:cubicBezTo>
                    <a:pt x="153161" y="151931"/>
                    <a:pt x="146574" y="149289"/>
                    <a:pt x="141304" y="142683"/>
                  </a:cubicBezTo>
                  <a:cubicBezTo>
                    <a:pt x="137351" y="136078"/>
                    <a:pt x="136034" y="128151"/>
                    <a:pt x="137351" y="118903"/>
                  </a:cubicBezTo>
                  <a:cubicBezTo>
                    <a:pt x="128129" y="124187"/>
                    <a:pt x="121542" y="134757"/>
                    <a:pt x="120224" y="146647"/>
                  </a:cubicBezTo>
                  <a:cubicBezTo>
                    <a:pt x="116272" y="163822"/>
                    <a:pt x="121542" y="179675"/>
                    <a:pt x="133399" y="190245"/>
                  </a:cubicBezTo>
                  <a:cubicBezTo>
                    <a:pt x="134716" y="190245"/>
                    <a:pt x="134716" y="192887"/>
                    <a:pt x="134716" y="194208"/>
                  </a:cubicBezTo>
                  <a:cubicBezTo>
                    <a:pt x="133399" y="195529"/>
                    <a:pt x="132081" y="196850"/>
                    <a:pt x="130764" y="196850"/>
                  </a:cubicBezTo>
                  <a:cubicBezTo>
                    <a:pt x="130764" y="196850"/>
                    <a:pt x="130764" y="196850"/>
                    <a:pt x="59621" y="196850"/>
                  </a:cubicBezTo>
                  <a:cubicBezTo>
                    <a:pt x="58303" y="196850"/>
                    <a:pt x="56986" y="196850"/>
                    <a:pt x="56986" y="195529"/>
                  </a:cubicBezTo>
                  <a:cubicBezTo>
                    <a:pt x="55669" y="194208"/>
                    <a:pt x="17462" y="154574"/>
                    <a:pt x="24049" y="110976"/>
                  </a:cubicBezTo>
                  <a:cubicBezTo>
                    <a:pt x="28002" y="87196"/>
                    <a:pt x="43811" y="66057"/>
                    <a:pt x="71478" y="50204"/>
                  </a:cubicBezTo>
                  <a:cubicBezTo>
                    <a:pt x="72796" y="48882"/>
                    <a:pt x="75430" y="48882"/>
                    <a:pt x="76748" y="50204"/>
                  </a:cubicBezTo>
                  <a:cubicBezTo>
                    <a:pt x="78065" y="51525"/>
                    <a:pt x="78065" y="54167"/>
                    <a:pt x="78065" y="55488"/>
                  </a:cubicBezTo>
                  <a:cubicBezTo>
                    <a:pt x="75430" y="60773"/>
                    <a:pt x="68843" y="76626"/>
                    <a:pt x="74113" y="85874"/>
                  </a:cubicBezTo>
                  <a:cubicBezTo>
                    <a:pt x="76748" y="89838"/>
                    <a:pt x="82018" y="91159"/>
                    <a:pt x="89923" y="91159"/>
                  </a:cubicBezTo>
                  <a:cubicBezTo>
                    <a:pt x="101780" y="91159"/>
                    <a:pt x="109685" y="85874"/>
                    <a:pt x="114954" y="75305"/>
                  </a:cubicBezTo>
                  <a:cubicBezTo>
                    <a:pt x="121542" y="60773"/>
                    <a:pt x="118907" y="33029"/>
                    <a:pt x="97827" y="7927"/>
                  </a:cubicBezTo>
                  <a:cubicBezTo>
                    <a:pt x="96510" y="6606"/>
                    <a:pt x="96510" y="3964"/>
                    <a:pt x="96510" y="2643"/>
                  </a:cubicBezTo>
                  <a:cubicBezTo>
                    <a:pt x="97827" y="1321"/>
                    <a:pt x="99145" y="0"/>
                    <a:pt x="1004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lIns="34290" tIns="17145" rIns="34290" bIns="17145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4360262" y="1707405"/>
            <a:ext cx="432048" cy="432048"/>
            <a:chOff x="4788024" y="1275213"/>
            <a:chExt cx="432048" cy="432048"/>
          </a:xfrm>
        </p:grpSpPr>
        <p:sp>
          <p:nvSpPr>
            <p:cNvPr id="105" name="椭圆 104"/>
            <p:cNvSpPr>
              <a:spLocks noChangeArrowheads="1"/>
            </p:cNvSpPr>
            <p:nvPr/>
          </p:nvSpPr>
          <p:spPr bwMode="auto">
            <a:xfrm>
              <a:off x="4788024" y="1275213"/>
              <a:ext cx="432048" cy="432048"/>
            </a:xfrm>
            <a:prstGeom prst="ellipse">
              <a:avLst/>
            </a:prstGeom>
            <a:solidFill>
              <a:srgbClr val="458088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06" name="Freeform 110"/>
            <p:cNvSpPr>
              <a:spLocks noChangeArrowheads="1"/>
            </p:cNvSpPr>
            <p:nvPr/>
          </p:nvSpPr>
          <p:spPr bwMode="auto">
            <a:xfrm>
              <a:off x="4908677" y="1365898"/>
              <a:ext cx="196478" cy="250679"/>
            </a:xfrm>
            <a:custGeom>
              <a:avLst/>
              <a:gdLst>
                <a:gd name="connsiteX0" fmla="*/ 141288 w 263525"/>
                <a:gd name="connsiteY0" fmla="*/ 169534 h 336221"/>
                <a:gd name="connsiteX1" fmla="*/ 141288 w 263525"/>
                <a:gd name="connsiteY1" fmla="*/ 310822 h 336221"/>
                <a:gd name="connsiteX2" fmla="*/ 241301 w 263525"/>
                <a:gd name="connsiteY2" fmla="*/ 169534 h 336221"/>
                <a:gd name="connsiteX3" fmla="*/ 141288 w 263525"/>
                <a:gd name="connsiteY3" fmla="*/ 169534 h 336221"/>
                <a:gd name="connsiteX4" fmla="*/ 22225 w 263525"/>
                <a:gd name="connsiteY4" fmla="*/ 169534 h 336221"/>
                <a:gd name="connsiteX5" fmla="*/ 120650 w 263525"/>
                <a:gd name="connsiteY5" fmla="*/ 310822 h 336221"/>
                <a:gd name="connsiteX6" fmla="*/ 120650 w 263525"/>
                <a:gd name="connsiteY6" fmla="*/ 169534 h 336221"/>
                <a:gd name="connsiteX7" fmla="*/ 22225 w 263525"/>
                <a:gd name="connsiteY7" fmla="*/ 169534 h 336221"/>
                <a:gd name="connsiteX8" fmla="*/ 141288 w 263525"/>
                <a:gd name="connsiteY8" fmla="*/ 26659 h 336221"/>
                <a:gd name="connsiteX9" fmla="*/ 141288 w 263525"/>
                <a:gd name="connsiteY9" fmla="*/ 147309 h 336221"/>
                <a:gd name="connsiteX10" fmla="*/ 241301 w 263525"/>
                <a:gd name="connsiteY10" fmla="*/ 147309 h 336221"/>
                <a:gd name="connsiteX11" fmla="*/ 241301 w 263525"/>
                <a:gd name="connsiteY11" fmla="*/ 64759 h 336221"/>
                <a:gd name="connsiteX12" fmla="*/ 120650 w 263525"/>
                <a:gd name="connsiteY12" fmla="*/ 26659 h 336221"/>
                <a:gd name="connsiteX13" fmla="*/ 22225 w 263525"/>
                <a:gd name="connsiteY13" fmla="*/ 64759 h 336221"/>
                <a:gd name="connsiteX14" fmla="*/ 22225 w 263525"/>
                <a:gd name="connsiteY14" fmla="*/ 147309 h 336221"/>
                <a:gd name="connsiteX15" fmla="*/ 120650 w 263525"/>
                <a:gd name="connsiteY15" fmla="*/ 147309 h 336221"/>
                <a:gd name="connsiteX16" fmla="*/ 127809 w 263525"/>
                <a:gd name="connsiteY16" fmla="*/ 986 h 336221"/>
                <a:gd name="connsiteX17" fmla="*/ 135715 w 263525"/>
                <a:gd name="connsiteY17" fmla="*/ 986 h 336221"/>
                <a:gd name="connsiteX18" fmla="*/ 256937 w 263525"/>
                <a:gd name="connsiteY18" fmla="*/ 46998 h 336221"/>
                <a:gd name="connsiteX19" fmla="*/ 263525 w 263525"/>
                <a:gd name="connsiteY19" fmla="*/ 57515 h 336221"/>
                <a:gd name="connsiteX20" fmla="*/ 263525 w 263525"/>
                <a:gd name="connsiteY20" fmla="*/ 164002 h 336221"/>
                <a:gd name="connsiteX21" fmla="*/ 227949 w 263525"/>
                <a:gd name="connsiteY21" fmla="*/ 271803 h 336221"/>
                <a:gd name="connsiteX22" fmla="*/ 134398 w 263525"/>
                <a:gd name="connsiteY22" fmla="*/ 336221 h 336221"/>
                <a:gd name="connsiteX23" fmla="*/ 131762 w 263525"/>
                <a:gd name="connsiteY23" fmla="*/ 336221 h 336221"/>
                <a:gd name="connsiteX24" fmla="*/ 129127 w 263525"/>
                <a:gd name="connsiteY24" fmla="*/ 336221 h 336221"/>
                <a:gd name="connsiteX25" fmla="*/ 35576 w 263525"/>
                <a:gd name="connsiteY25" fmla="*/ 271803 h 336221"/>
                <a:gd name="connsiteX26" fmla="*/ 0 w 263525"/>
                <a:gd name="connsiteY26" fmla="*/ 164002 h 336221"/>
                <a:gd name="connsiteX27" fmla="*/ 0 w 263525"/>
                <a:gd name="connsiteY27" fmla="*/ 57515 h 336221"/>
                <a:gd name="connsiteX28" fmla="*/ 6588 w 263525"/>
                <a:gd name="connsiteY28" fmla="*/ 46998 h 336221"/>
                <a:gd name="connsiteX29" fmla="*/ 127809 w 263525"/>
                <a:gd name="connsiteY29" fmla="*/ 986 h 336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63525" h="336221">
                  <a:moveTo>
                    <a:pt x="141288" y="169534"/>
                  </a:moveTo>
                  <a:cubicBezTo>
                    <a:pt x="141288" y="169534"/>
                    <a:pt x="141288" y="169534"/>
                    <a:pt x="141288" y="310822"/>
                  </a:cubicBezTo>
                  <a:cubicBezTo>
                    <a:pt x="199963" y="287054"/>
                    <a:pt x="239968" y="231595"/>
                    <a:pt x="241301" y="169534"/>
                  </a:cubicBezTo>
                  <a:cubicBezTo>
                    <a:pt x="241301" y="169534"/>
                    <a:pt x="241301" y="169534"/>
                    <a:pt x="141288" y="169534"/>
                  </a:cubicBezTo>
                  <a:close/>
                  <a:moveTo>
                    <a:pt x="22225" y="169534"/>
                  </a:moveTo>
                  <a:cubicBezTo>
                    <a:pt x="23537" y="231595"/>
                    <a:pt x="62907" y="287054"/>
                    <a:pt x="120650" y="310822"/>
                  </a:cubicBezTo>
                  <a:cubicBezTo>
                    <a:pt x="120650" y="310822"/>
                    <a:pt x="120650" y="310822"/>
                    <a:pt x="120650" y="169534"/>
                  </a:cubicBezTo>
                  <a:cubicBezTo>
                    <a:pt x="120650" y="169534"/>
                    <a:pt x="120650" y="169534"/>
                    <a:pt x="22225" y="169534"/>
                  </a:cubicBezTo>
                  <a:close/>
                  <a:moveTo>
                    <a:pt x="141288" y="26659"/>
                  </a:moveTo>
                  <a:lnTo>
                    <a:pt x="141288" y="147309"/>
                  </a:lnTo>
                  <a:lnTo>
                    <a:pt x="241301" y="147309"/>
                  </a:lnTo>
                  <a:lnTo>
                    <a:pt x="241301" y="64759"/>
                  </a:lnTo>
                  <a:close/>
                  <a:moveTo>
                    <a:pt x="120650" y="26659"/>
                  </a:moveTo>
                  <a:lnTo>
                    <a:pt x="22225" y="64759"/>
                  </a:lnTo>
                  <a:lnTo>
                    <a:pt x="22225" y="147309"/>
                  </a:lnTo>
                  <a:lnTo>
                    <a:pt x="120650" y="147309"/>
                  </a:lnTo>
                  <a:close/>
                  <a:moveTo>
                    <a:pt x="127809" y="986"/>
                  </a:moveTo>
                  <a:cubicBezTo>
                    <a:pt x="130445" y="-329"/>
                    <a:pt x="133080" y="-329"/>
                    <a:pt x="135715" y="986"/>
                  </a:cubicBezTo>
                  <a:cubicBezTo>
                    <a:pt x="135715" y="986"/>
                    <a:pt x="135715" y="986"/>
                    <a:pt x="256937" y="46998"/>
                  </a:cubicBezTo>
                  <a:cubicBezTo>
                    <a:pt x="260890" y="48313"/>
                    <a:pt x="263525" y="52257"/>
                    <a:pt x="263525" y="57515"/>
                  </a:cubicBezTo>
                  <a:cubicBezTo>
                    <a:pt x="263525" y="57515"/>
                    <a:pt x="263525" y="57515"/>
                    <a:pt x="263525" y="164002"/>
                  </a:cubicBezTo>
                  <a:cubicBezTo>
                    <a:pt x="263525" y="203442"/>
                    <a:pt x="251667" y="240252"/>
                    <a:pt x="227949" y="271803"/>
                  </a:cubicBezTo>
                  <a:cubicBezTo>
                    <a:pt x="204232" y="302040"/>
                    <a:pt x="172609" y="324389"/>
                    <a:pt x="134398" y="336221"/>
                  </a:cubicBezTo>
                  <a:cubicBezTo>
                    <a:pt x="134398" y="336221"/>
                    <a:pt x="133080" y="336221"/>
                    <a:pt x="131762" y="336221"/>
                  </a:cubicBezTo>
                  <a:cubicBezTo>
                    <a:pt x="130445" y="336221"/>
                    <a:pt x="129127" y="336221"/>
                    <a:pt x="129127" y="336221"/>
                  </a:cubicBezTo>
                  <a:cubicBezTo>
                    <a:pt x="90916" y="324389"/>
                    <a:pt x="59293" y="302040"/>
                    <a:pt x="35576" y="271803"/>
                  </a:cubicBezTo>
                  <a:cubicBezTo>
                    <a:pt x="11858" y="240252"/>
                    <a:pt x="0" y="203442"/>
                    <a:pt x="0" y="164002"/>
                  </a:cubicBezTo>
                  <a:cubicBezTo>
                    <a:pt x="0" y="164002"/>
                    <a:pt x="0" y="164002"/>
                    <a:pt x="0" y="57515"/>
                  </a:cubicBezTo>
                  <a:cubicBezTo>
                    <a:pt x="0" y="52257"/>
                    <a:pt x="2635" y="48313"/>
                    <a:pt x="6588" y="46998"/>
                  </a:cubicBezTo>
                  <a:cubicBezTo>
                    <a:pt x="6588" y="46998"/>
                    <a:pt x="6588" y="46998"/>
                    <a:pt x="127809" y="9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lIns="34290" tIns="17145" rIns="34290" bIns="17145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5008334" y="1707012"/>
            <a:ext cx="432833" cy="432834"/>
            <a:chOff x="5436096" y="1274820"/>
            <a:chExt cx="432833" cy="432834"/>
          </a:xfrm>
        </p:grpSpPr>
        <p:sp>
          <p:nvSpPr>
            <p:cNvPr id="108" name="椭圆 107"/>
            <p:cNvSpPr>
              <a:spLocks noChangeArrowheads="1"/>
            </p:cNvSpPr>
            <p:nvPr/>
          </p:nvSpPr>
          <p:spPr bwMode="auto">
            <a:xfrm>
              <a:off x="5436096" y="1274820"/>
              <a:ext cx="432833" cy="432834"/>
            </a:xfrm>
            <a:prstGeom prst="ellipse">
              <a:avLst/>
            </a:prstGeom>
            <a:solidFill>
              <a:srgbClr val="45808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09" name="Freeform 16"/>
            <p:cNvSpPr>
              <a:spLocks noChangeArrowheads="1"/>
            </p:cNvSpPr>
            <p:nvPr/>
          </p:nvSpPr>
          <p:spPr bwMode="auto">
            <a:xfrm>
              <a:off x="5538979" y="1378238"/>
              <a:ext cx="227065" cy="225998"/>
            </a:xfrm>
            <a:custGeom>
              <a:avLst/>
              <a:gdLst>
                <a:gd name="connsiteX0" fmla="*/ 169862 w 338138"/>
                <a:gd name="connsiteY0" fmla="*/ 192088 h 336550"/>
                <a:gd name="connsiteX1" fmla="*/ 160337 w 338138"/>
                <a:gd name="connsiteY1" fmla="*/ 201349 h 336550"/>
                <a:gd name="connsiteX2" fmla="*/ 160337 w 338138"/>
                <a:gd name="connsiteY2" fmla="*/ 206640 h 336550"/>
                <a:gd name="connsiteX3" fmla="*/ 169862 w 338138"/>
                <a:gd name="connsiteY3" fmla="*/ 215901 h 336550"/>
                <a:gd name="connsiteX4" fmla="*/ 179387 w 338138"/>
                <a:gd name="connsiteY4" fmla="*/ 206640 h 336550"/>
                <a:gd name="connsiteX5" fmla="*/ 179387 w 338138"/>
                <a:gd name="connsiteY5" fmla="*/ 201349 h 336550"/>
                <a:gd name="connsiteX6" fmla="*/ 169862 w 338138"/>
                <a:gd name="connsiteY6" fmla="*/ 192088 h 336550"/>
                <a:gd name="connsiteX7" fmla="*/ 169862 w 338138"/>
                <a:gd name="connsiteY7" fmla="*/ 82551 h 336550"/>
                <a:gd name="connsiteX8" fmla="*/ 160337 w 338138"/>
                <a:gd name="connsiteY8" fmla="*/ 91787 h 336550"/>
                <a:gd name="connsiteX9" fmla="*/ 160337 w 338138"/>
                <a:gd name="connsiteY9" fmla="*/ 174915 h 336550"/>
                <a:gd name="connsiteX10" fmla="*/ 169862 w 338138"/>
                <a:gd name="connsiteY10" fmla="*/ 184151 h 336550"/>
                <a:gd name="connsiteX11" fmla="*/ 179387 w 338138"/>
                <a:gd name="connsiteY11" fmla="*/ 174915 h 336550"/>
                <a:gd name="connsiteX12" fmla="*/ 179387 w 338138"/>
                <a:gd name="connsiteY12" fmla="*/ 91787 h 336550"/>
                <a:gd name="connsiteX13" fmla="*/ 169862 w 338138"/>
                <a:gd name="connsiteY13" fmla="*/ 82551 h 336550"/>
                <a:gd name="connsiteX14" fmla="*/ 171696 w 338138"/>
                <a:gd name="connsiteY14" fmla="*/ 47626 h 336550"/>
                <a:gd name="connsiteX15" fmla="*/ 199279 w 338138"/>
                <a:gd name="connsiteY15" fmla="*/ 68653 h 336550"/>
                <a:gd name="connsiteX16" fmla="*/ 200592 w 338138"/>
                <a:gd name="connsiteY16" fmla="*/ 69967 h 336550"/>
                <a:gd name="connsiteX17" fmla="*/ 275460 w 338138"/>
                <a:gd name="connsiteY17" fmla="*/ 201383 h 336550"/>
                <a:gd name="connsiteX18" fmla="*/ 279400 w 338138"/>
                <a:gd name="connsiteY18" fmla="*/ 217153 h 336550"/>
                <a:gd name="connsiteX19" fmla="*/ 250504 w 338138"/>
                <a:gd name="connsiteY19" fmla="*/ 246064 h 336550"/>
                <a:gd name="connsiteX20" fmla="*/ 87634 w 338138"/>
                <a:gd name="connsiteY20" fmla="*/ 246064 h 336550"/>
                <a:gd name="connsiteX21" fmla="*/ 58737 w 338138"/>
                <a:gd name="connsiteY21" fmla="*/ 217153 h 336550"/>
                <a:gd name="connsiteX22" fmla="*/ 65305 w 338138"/>
                <a:gd name="connsiteY22" fmla="*/ 198754 h 336550"/>
                <a:gd name="connsiteX23" fmla="*/ 65305 w 338138"/>
                <a:gd name="connsiteY23" fmla="*/ 197440 h 336550"/>
                <a:gd name="connsiteX24" fmla="*/ 138859 w 338138"/>
                <a:gd name="connsiteY24" fmla="*/ 73909 h 336550"/>
                <a:gd name="connsiteX25" fmla="*/ 144113 w 338138"/>
                <a:gd name="connsiteY25" fmla="*/ 68653 h 336550"/>
                <a:gd name="connsiteX26" fmla="*/ 145426 w 338138"/>
                <a:gd name="connsiteY26" fmla="*/ 66024 h 336550"/>
                <a:gd name="connsiteX27" fmla="*/ 171696 w 338138"/>
                <a:gd name="connsiteY27" fmla="*/ 47626 h 336550"/>
                <a:gd name="connsiteX28" fmla="*/ 172492 w 338138"/>
                <a:gd name="connsiteY28" fmla="*/ 28576 h 336550"/>
                <a:gd name="connsiteX29" fmla="*/ 129100 w 338138"/>
                <a:gd name="connsiteY29" fmla="*/ 57648 h 336550"/>
                <a:gd name="connsiteX30" fmla="*/ 125156 w 338138"/>
                <a:gd name="connsiteY30" fmla="*/ 60291 h 336550"/>
                <a:gd name="connsiteX31" fmla="*/ 50206 w 338138"/>
                <a:gd name="connsiteY31" fmla="*/ 187149 h 336550"/>
                <a:gd name="connsiteX32" fmla="*/ 39687 w 338138"/>
                <a:gd name="connsiteY32" fmla="*/ 217542 h 336550"/>
                <a:gd name="connsiteX33" fmla="*/ 88339 w 338138"/>
                <a:gd name="connsiteY33" fmla="*/ 265114 h 336550"/>
                <a:gd name="connsiteX34" fmla="*/ 251386 w 338138"/>
                <a:gd name="connsiteY34" fmla="*/ 265114 h 336550"/>
                <a:gd name="connsiteX35" fmla="*/ 300037 w 338138"/>
                <a:gd name="connsiteY35" fmla="*/ 217542 h 336550"/>
                <a:gd name="connsiteX36" fmla="*/ 292148 w 338138"/>
                <a:gd name="connsiteY36" fmla="*/ 191113 h 336550"/>
                <a:gd name="connsiteX37" fmla="*/ 218514 w 338138"/>
                <a:gd name="connsiteY37" fmla="*/ 61612 h 336550"/>
                <a:gd name="connsiteX38" fmla="*/ 172492 w 338138"/>
                <a:gd name="connsiteY38" fmla="*/ 28576 h 336550"/>
                <a:gd name="connsiteX39" fmla="*/ 169069 w 338138"/>
                <a:gd name="connsiteY39" fmla="*/ 0 h 336550"/>
                <a:gd name="connsiteX40" fmla="*/ 338138 w 338138"/>
                <a:gd name="connsiteY40" fmla="*/ 168275 h 336550"/>
                <a:gd name="connsiteX41" fmla="*/ 169069 w 338138"/>
                <a:gd name="connsiteY41" fmla="*/ 336550 h 336550"/>
                <a:gd name="connsiteX42" fmla="*/ 0 w 338138"/>
                <a:gd name="connsiteY42" fmla="*/ 168275 h 336550"/>
                <a:gd name="connsiteX43" fmla="*/ 169069 w 338138"/>
                <a:gd name="connsiteY43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38138" h="336550">
                  <a:moveTo>
                    <a:pt x="169862" y="192088"/>
                  </a:moveTo>
                  <a:cubicBezTo>
                    <a:pt x="164419" y="192088"/>
                    <a:pt x="160337" y="196057"/>
                    <a:pt x="160337" y="201349"/>
                  </a:cubicBezTo>
                  <a:cubicBezTo>
                    <a:pt x="160337" y="201349"/>
                    <a:pt x="160337" y="201349"/>
                    <a:pt x="160337" y="206640"/>
                  </a:cubicBezTo>
                  <a:cubicBezTo>
                    <a:pt x="160337" y="211932"/>
                    <a:pt x="164419" y="215901"/>
                    <a:pt x="169862" y="215901"/>
                  </a:cubicBezTo>
                  <a:cubicBezTo>
                    <a:pt x="175305" y="215901"/>
                    <a:pt x="179387" y="211932"/>
                    <a:pt x="179387" y="206640"/>
                  </a:cubicBezTo>
                  <a:lnTo>
                    <a:pt x="179387" y="201349"/>
                  </a:lnTo>
                  <a:cubicBezTo>
                    <a:pt x="179387" y="196057"/>
                    <a:pt x="175305" y="192088"/>
                    <a:pt x="169862" y="192088"/>
                  </a:cubicBezTo>
                  <a:close/>
                  <a:moveTo>
                    <a:pt x="169862" y="82551"/>
                  </a:moveTo>
                  <a:cubicBezTo>
                    <a:pt x="164419" y="82551"/>
                    <a:pt x="160337" y="86509"/>
                    <a:pt x="160337" y="91787"/>
                  </a:cubicBezTo>
                  <a:cubicBezTo>
                    <a:pt x="160337" y="91787"/>
                    <a:pt x="160337" y="91787"/>
                    <a:pt x="160337" y="174915"/>
                  </a:cubicBezTo>
                  <a:cubicBezTo>
                    <a:pt x="160337" y="180193"/>
                    <a:pt x="164419" y="184151"/>
                    <a:pt x="169862" y="184151"/>
                  </a:cubicBezTo>
                  <a:cubicBezTo>
                    <a:pt x="175305" y="184151"/>
                    <a:pt x="179387" y="180193"/>
                    <a:pt x="179387" y="174915"/>
                  </a:cubicBezTo>
                  <a:lnTo>
                    <a:pt x="179387" y="91787"/>
                  </a:lnTo>
                  <a:cubicBezTo>
                    <a:pt x="179387" y="86509"/>
                    <a:pt x="175305" y="82551"/>
                    <a:pt x="169862" y="82551"/>
                  </a:cubicBezTo>
                  <a:close/>
                  <a:moveTo>
                    <a:pt x="171696" y="47626"/>
                  </a:moveTo>
                  <a:cubicBezTo>
                    <a:pt x="184830" y="47626"/>
                    <a:pt x="195338" y="56825"/>
                    <a:pt x="199279" y="68653"/>
                  </a:cubicBezTo>
                  <a:cubicBezTo>
                    <a:pt x="199279" y="68653"/>
                    <a:pt x="200592" y="69967"/>
                    <a:pt x="200592" y="69967"/>
                  </a:cubicBezTo>
                  <a:lnTo>
                    <a:pt x="275460" y="201383"/>
                  </a:lnTo>
                  <a:cubicBezTo>
                    <a:pt x="278087" y="205325"/>
                    <a:pt x="279400" y="210582"/>
                    <a:pt x="279400" y="217153"/>
                  </a:cubicBezTo>
                  <a:cubicBezTo>
                    <a:pt x="279400" y="232922"/>
                    <a:pt x="266266" y="246064"/>
                    <a:pt x="250504" y="246064"/>
                  </a:cubicBezTo>
                  <a:cubicBezTo>
                    <a:pt x="250504" y="246064"/>
                    <a:pt x="250504" y="246064"/>
                    <a:pt x="87634" y="246064"/>
                  </a:cubicBezTo>
                  <a:cubicBezTo>
                    <a:pt x="71872" y="246064"/>
                    <a:pt x="58737" y="232922"/>
                    <a:pt x="58737" y="217153"/>
                  </a:cubicBezTo>
                  <a:cubicBezTo>
                    <a:pt x="58737" y="209268"/>
                    <a:pt x="60051" y="204011"/>
                    <a:pt x="65305" y="198754"/>
                  </a:cubicBezTo>
                  <a:cubicBezTo>
                    <a:pt x="65305" y="197440"/>
                    <a:pt x="65305" y="197440"/>
                    <a:pt x="65305" y="197440"/>
                  </a:cubicBezTo>
                  <a:cubicBezTo>
                    <a:pt x="65305" y="197440"/>
                    <a:pt x="65305" y="197440"/>
                    <a:pt x="138859" y="73909"/>
                  </a:cubicBezTo>
                  <a:cubicBezTo>
                    <a:pt x="141486" y="72595"/>
                    <a:pt x="142799" y="71281"/>
                    <a:pt x="144113" y="68653"/>
                  </a:cubicBezTo>
                  <a:cubicBezTo>
                    <a:pt x="144113" y="67338"/>
                    <a:pt x="144113" y="67338"/>
                    <a:pt x="145426" y="66024"/>
                  </a:cubicBezTo>
                  <a:cubicBezTo>
                    <a:pt x="149367" y="55511"/>
                    <a:pt x="159874" y="47626"/>
                    <a:pt x="171696" y="47626"/>
                  </a:cubicBezTo>
                  <a:close/>
                  <a:moveTo>
                    <a:pt x="172492" y="28576"/>
                  </a:moveTo>
                  <a:cubicBezTo>
                    <a:pt x="154083" y="28576"/>
                    <a:pt x="136990" y="39148"/>
                    <a:pt x="129100" y="57648"/>
                  </a:cubicBezTo>
                  <a:cubicBezTo>
                    <a:pt x="127785" y="57648"/>
                    <a:pt x="126471" y="58969"/>
                    <a:pt x="125156" y="60291"/>
                  </a:cubicBezTo>
                  <a:cubicBezTo>
                    <a:pt x="125156" y="60291"/>
                    <a:pt x="125156" y="60291"/>
                    <a:pt x="50206" y="187149"/>
                  </a:cubicBezTo>
                  <a:cubicBezTo>
                    <a:pt x="43632" y="195078"/>
                    <a:pt x="39687" y="205649"/>
                    <a:pt x="39687" y="217542"/>
                  </a:cubicBezTo>
                  <a:cubicBezTo>
                    <a:pt x="39687" y="243971"/>
                    <a:pt x="62041" y="265114"/>
                    <a:pt x="88339" y="265114"/>
                  </a:cubicBezTo>
                  <a:cubicBezTo>
                    <a:pt x="88339" y="265114"/>
                    <a:pt x="88339" y="265114"/>
                    <a:pt x="251386" y="265114"/>
                  </a:cubicBezTo>
                  <a:cubicBezTo>
                    <a:pt x="277684" y="265114"/>
                    <a:pt x="300037" y="243971"/>
                    <a:pt x="300037" y="217542"/>
                  </a:cubicBezTo>
                  <a:cubicBezTo>
                    <a:pt x="300037" y="208292"/>
                    <a:pt x="297407" y="199042"/>
                    <a:pt x="292148" y="191113"/>
                  </a:cubicBezTo>
                  <a:cubicBezTo>
                    <a:pt x="292148" y="191113"/>
                    <a:pt x="292148" y="191113"/>
                    <a:pt x="218514" y="61612"/>
                  </a:cubicBezTo>
                  <a:cubicBezTo>
                    <a:pt x="211939" y="41790"/>
                    <a:pt x="193530" y="28576"/>
                    <a:pt x="172492" y="28576"/>
                  </a:cubicBezTo>
                  <a:close/>
                  <a:moveTo>
                    <a:pt x="169069" y="0"/>
                  </a:moveTo>
                  <a:cubicBezTo>
                    <a:pt x="262443" y="0"/>
                    <a:pt x="338138" y="75339"/>
                    <a:pt x="338138" y="168275"/>
                  </a:cubicBezTo>
                  <a:cubicBezTo>
                    <a:pt x="338138" y="261211"/>
                    <a:pt x="262443" y="336550"/>
                    <a:pt x="169069" y="336550"/>
                  </a:cubicBezTo>
                  <a:cubicBezTo>
                    <a:pt x="75695" y="336550"/>
                    <a:pt x="0" y="261211"/>
                    <a:pt x="0" y="168275"/>
                  </a:cubicBezTo>
                  <a:cubicBezTo>
                    <a:pt x="0" y="75339"/>
                    <a:pt x="75695" y="0"/>
                    <a:pt x="16906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3064118" y="1707012"/>
            <a:ext cx="432833" cy="432834"/>
            <a:chOff x="3491880" y="1274820"/>
            <a:chExt cx="432833" cy="432834"/>
          </a:xfrm>
        </p:grpSpPr>
        <p:sp>
          <p:nvSpPr>
            <p:cNvPr id="111" name="椭圆 110"/>
            <p:cNvSpPr>
              <a:spLocks noChangeArrowheads="1"/>
            </p:cNvSpPr>
            <p:nvPr/>
          </p:nvSpPr>
          <p:spPr bwMode="auto">
            <a:xfrm>
              <a:off x="3491880" y="1274820"/>
              <a:ext cx="432833" cy="432834"/>
            </a:xfrm>
            <a:prstGeom prst="ellipse">
              <a:avLst/>
            </a:prstGeom>
            <a:solidFill>
              <a:srgbClr val="45808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12" name="Freeform 75"/>
            <p:cNvSpPr>
              <a:spLocks noChangeArrowheads="1"/>
            </p:cNvSpPr>
            <p:nvPr/>
          </p:nvSpPr>
          <p:spPr bwMode="auto">
            <a:xfrm>
              <a:off x="3610276" y="1366806"/>
              <a:ext cx="196038" cy="248863"/>
            </a:xfrm>
            <a:custGeom>
              <a:avLst/>
              <a:gdLst>
                <a:gd name="connsiteX0" fmla="*/ 134938 w 265113"/>
                <a:gd name="connsiteY0" fmla="*/ 55563 h 336550"/>
                <a:gd name="connsiteX1" fmla="*/ 134938 w 265113"/>
                <a:gd name="connsiteY1" fmla="*/ 292101 h 336550"/>
                <a:gd name="connsiteX2" fmla="*/ 225426 w 265113"/>
                <a:gd name="connsiteY2" fmla="*/ 195636 h 336550"/>
                <a:gd name="connsiteX3" fmla="*/ 225426 w 265113"/>
                <a:gd name="connsiteY3" fmla="*/ 85956 h 336550"/>
                <a:gd name="connsiteX4" fmla="*/ 224095 w 265113"/>
                <a:gd name="connsiteY4" fmla="*/ 85956 h 336550"/>
                <a:gd name="connsiteX5" fmla="*/ 173529 w 265113"/>
                <a:gd name="connsiteY5" fmla="*/ 88599 h 336550"/>
                <a:gd name="connsiteX6" fmla="*/ 136269 w 265113"/>
                <a:gd name="connsiteY6" fmla="*/ 55563 h 336550"/>
                <a:gd name="connsiteX7" fmla="*/ 134938 w 265113"/>
                <a:gd name="connsiteY7" fmla="*/ 55563 h 336550"/>
                <a:gd name="connsiteX8" fmla="*/ 133882 w 265113"/>
                <a:gd name="connsiteY8" fmla="*/ 0 h 336550"/>
                <a:gd name="connsiteX9" fmla="*/ 140510 w 265113"/>
                <a:gd name="connsiteY9" fmla="*/ 2629 h 336550"/>
                <a:gd name="connsiteX10" fmla="*/ 189556 w 265113"/>
                <a:gd name="connsiteY10" fmla="*/ 44698 h 336550"/>
                <a:gd name="connsiteX11" fmla="*/ 220044 w 265113"/>
                <a:gd name="connsiteY11" fmla="*/ 49957 h 336550"/>
                <a:gd name="connsiteX12" fmla="*/ 253183 w 265113"/>
                <a:gd name="connsiteY12" fmla="*/ 42069 h 336550"/>
                <a:gd name="connsiteX13" fmla="*/ 257160 w 265113"/>
                <a:gd name="connsiteY13" fmla="*/ 40754 h 336550"/>
                <a:gd name="connsiteX14" fmla="*/ 265113 w 265113"/>
                <a:gd name="connsiteY14" fmla="*/ 48642 h 336550"/>
                <a:gd name="connsiteX15" fmla="*/ 265113 w 265113"/>
                <a:gd name="connsiteY15" fmla="*/ 197197 h 336550"/>
                <a:gd name="connsiteX16" fmla="*/ 201486 w 265113"/>
                <a:gd name="connsiteY16" fmla="*/ 295796 h 336550"/>
                <a:gd name="connsiteX17" fmla="*/ 132556 w 265113"/>
                <a:gd name="connsiteY17" fmla="*/ 336550 h 336550"/>
                <a:gd name="connsiteX18" fmla="*/ 62302 w 265113"/>
                <a:gd name="connsiteY18" fmla="*/ 295796 h 336550"/>
                <a:gd name="connsiteX19" fmla="*/ 0 w 265113"/>
                <a:gd name="connsiteY19" fmla="*/ 197197 h 336550"/>
                <a:gd name="connsiteX20" fmla="*/ 0 w 265113"/>
                <a:gd name="connsiteY20" fmla="*/ 49957 h 336550"/>
                <a:gd name="connsiteX21" fmla="*/ 9279 w 265113"/>
                <a:gd name="connsiteY21" fmla="*/ 40754 h 336550"/>
                <a:gd name="connsiteX22" fmla="*/ 14581 w 265113"/>
                <a:gd name="connsiteY22" fmla="*/ 42069 h 336550"/>
                <a:gd name="connsiteX23" fmla="*/ 49046 w 265113"/>
                <a:gd name="connsiteY23" fmla="*/ 49957 h 336550"/>
                <a:gd name="connsiteX24" fmla="*/ 79534 w 265113"/>
                <a:gd name="connsiteY24" fmla="*/ 44698 h 336550"/>
                <a:gd name="connsiteX25" fmla="*/ 128580 w 265113"/>
                <a:gd name="connsiteY25" fmla="*/ 2629 h 336550"/>
                <a:gd name="connsiteX26" fmla="*/ 133882 w 265113"/>
                <a:gd name="connsiteY26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5113" h="336550">
                  <a:moveTo>
                    <a:pt x="134938" y="55563"/>
                  </a:moveTo>
                  <a:cubicBezTo>
                    <a:pt x="134938" y="55563"/>
                    <a:pt x="134938" y="55563"/>
                    <a:pt x="134938" y="292101"/>
                  </a:cubicBezTo>
                  <a:cubicBezTo>
                    <a:pt x="137599" y="292101"/>
                    <a:pt x="225426" y="248494"/>
                    <a:pt x="225426" y="195636"/>
                  </a:cubicBezTo>
                  <a:lnTo>
                    <a:pt x="225426" y="85956"/>
                  </a:lnTo>
                  <a:cubicBezTo>
                    <a:pt x="225426" y="84635"/>
                    <a:pt x="225426" y="84635"/>
                    <a:pt x="224095" y="85956"/>
                  </a:cubicBezTo>
                  <a:cubicBezTo>
                    <a:pt x="212119" y="92563"/>
                    <a:pt x="193489" y="93885"/>
                    <a:pt x="173529" y="88599"/>
                  </a:cubicBezTo>
                  <a:cubicBezTo>
                    <a:pt x="157560" y="83313"/>
                    <a:pt x="144253" y="66135"/>
                    <a:pt x="136269" y="55563"/>
                  </a:cubicBezTo>
                  <a:cubicBezTo>
                    <a:pt x="136269" y="55563"/>
                    <a:pt x="134938" y="55563"/>
                    <a:pt x="134938" y="55563"/>
                  </a:cubicBezTo>
                  <a:close/>
                  <a:moveTo>
                    <a:pt x="133882" y="0"/>
                  </a:moveTo>
                  <a:cubicBezTo>
                    <a:pt x="136533" y="0"/>
                    <a:pt x="139184" y="1315"/>
                    <a:pt x="140510" y="2629"/>
                  </a:cubicBezTo>
                  <a:cubicBezTo>
                    <a:pt x="147138" y="11832"/>
                    <a:pt x="167021" y="38125"/>
                    <a:pt x="189556" y="44698"/>
                  </a:cubicBezTo>
                  <a:cubicBezTo>
                    <a:pt x="200160" y="48642"/>
                    <a:pt x="209439" y="49957"/>
                    <a:pt x="220044" y="49957"/>
                  </a:cubicBezTo>
                  <a:cubicBezTo>
                    <a:pt x="233299" y="49957"/>
                    <a:pt x="245230" y="47327"/>
                    <a:pt x="253183" y="42069"/>
                  </a:cubicBezTo>
                  <a:cubicBezTo>
                    <a:pt x="254509" y="40754"/>
                    <a:pt x="255834" y="40754"/>
                    <a:pt x="257160" y="40754"/>
                  </a:cubicBezTo>
                  <a:cubicBezTo>
                    <a:pt x="261136" y="40754"/>
                    <a:pt x="265113" y="43383"/>
                    <a:pt x="265113" y="48642"/>
                  </a:cubicBezTo>
                  <a:cubicBezTo>
                    <a:pt x="265113" y="48642"/>
                    <a:pt x="265113" y="48642"/>
                    <a:pt x="265113" y="197197"/>
                  </a:cubicBezTo>
                  <a:cubicBezTo>
                    <a:pt x="265113" y="237951"/>
                    <a:pt x="230648" y="273447"/>
                    <a:pt x="201486" y="295796"/>
                  </a:cubicBezTo>
                  <a:cubicBezTo>
                    <a:pt x="172323" y="319460"/>
                    <a:pt x="139184" y="336550"/>
                    <a:pt x="132556" y="336550"/>
                  </a:cubicBezTo>
                  <a:cubicBezTo>
                    <a:pt x="124603" y="336550"/>
                    <a:pt x="91464" y="319460"/>
                    <a:pt x="62302" y="295796"/>
                  </a:cubicBezTo>
                  <a:cubicBezTo>
                    <a:pt x="34465" y="273447"/>
                    <a:pt x="0" y="237951"/>
                    <a:pt x="0" y="197197"/>
                  </a:cubicBezTo>
                  <a:cubicBezTo>
                    <a:pt x="0" y="197197"/>
                    <a:pt x="0" y="197197"/>
                    <a:pt x="0" y="49957"/>
                  </a:cubicBezTo>
                  <a:cubicBezTo>
                    <a:pt x="0" y="43383"/>
                    <a:pt x="5302" y="40754"/>
                    <a:pt x="9279" y="40754"/>
                  </a:cubicBezTo>
                  <a:cubicBezTo>
                    <a:pt x="10604" y="40754"/>
                    <a:pt x="13256" y="42069"/>
                    <a:pt x="14581" y="42069"/>
                  </a:cubicBezTo>
                  <a:cubicBezTo>
                    <a:pt x="23860" y="47327"/>
                    <a:pt x="35790" y="49957"/>
                    <a:pt x="49046" y="49957"/>
                  </a:cubicBezTo>
                  <a:cubicBezTo>
                    <a:pt x="58325" y="49957"/>
                    <a:pt x="68929" y="48642"/>
                    <a:pt x="79534" y="44698"/>
                  </a:cubicBezTo>
                  <a:cubicBezTo>
                    <a:pt x="103394" y="38125"/>
                    <a:pt x="121952" y="11832"/>
                    <a:pt x="128580" y="2629"/>
                  </a:cubicBezTo>
                  <a:cubicBezTo>
                    <a:pt x="129905" y="1315"/>
                    <a:pt x="132556" y="0"/>
                    <a:pt x="1338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712190" y="1707012"/>
            <a:ext cx="432833" cy="432834"/>
            <a:chOff x="4139952" y="1274820"/>
            <a:chExt cx="432833" cy="432834"/>
          </a:xfrm>
        </p:grpSpPr>
        <p:sp>
          <p:nvSpPr>
            <p:cNvPr id="114" name="椭圆 113"/>
            <p:cNvSpPr>
              <a:spLocks noChangeArrowheads="1"/>
            </p:cNvSpPr>
            <p:nvPr/>
          </p:nvSpPr>
          <p:spPr bwMode="auto">
            <a:xfrm>
              <a:off x="4139952" y="1274820"/>
              <a:ext cx="432833" cy="432834"/>
            </a:xfrm>
            <a:prstGeom prst="ellipse">
              <a:avLst/>
            </a:prstGeom>
            <a:solidFill>
              <a:srgbClr val="458088"/>
            </a:solidFill>
            <a:ln>
              <a:solidFill>
                <a:srgbClr val="458088"/>
              </a:solidFill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15" name="Freeform 84"/>
            <p:cNvSpPr>
              <a:spLocks noChangeArrowheads="1"/>
            </p:cNvSpPr>
            <p:nvPr/>
          </p:nvSpPr>
          <p:spPr bwMode="auto">
            <a:xfrm>
              <a:off x="4257002" y="1366806"/>
              <a:ext cx="217950" cy="248863"/>
            </a:xfrm>
            <a:custGeom>
              <a:avLst/>
              <a:gdLst>
                <a:gd name="connsiteX0" fmla="*/ 26449 w 295275"/>
                <a:gd name="connsiteY0" fmla="*/ 173037 h 337154"/>
                <a:gd name="connsiteX1" fmla="*/ 52821 w 295275"/>
                <a:gd name="connsiteY1" fmla="*/ 186140 h 337154"/>
                <a:gd name="connsiteX2" fmla="*/ 66007 w 295275"/>
                <a:gd name="connsiteY2" fmla="*/ 191382 h 337154"/>
                <a:gd name="connsiteX3" fmla="*/ 143803 w 295275"/>
                <a:gd name="connsiteY3" fmla="*/ 205795 h 337154"/>
                <a:gd name="connsiteX4" fmla="*/ 222917 w 295275"/>
                <a:gd name="connsiteY4" fmla="*/ 192692 h 337154"/>
                <a:gd name="connsiteX5" fmla="*/ 236103 w 295275"/>
                <a:gd name="connsiteY5" fmla="*/ 188761 h 337154"/>
                <a:gd name="connsiteX6" fmla="*/ 263793 w 295275"/>
                <a:gd name="connsiteY6" fmla="*/ 175658 h 337154"/>
                <a:gd name="connsiteX7" fmla="*/ 262475 w 295275"/>
                <a:gd name="connsiteY7" fmla="*/ 197933 h 337154"/>
                <a:gd name="connsiteX8" fmla="*/ 236103 w 295275"/>
                <a:gd name="connsiteY8" fmla="*/ 221519 h 337154"/>
                <a:gd name="connsiteX9" fmla="*/ 233466 w 295275"/>
                <a:gd name="connsiteY9" fmla="*/ 263449 h 337154"/>
                <a:gd name="connsiteX10" fmla="*/ 174130 w 295275"/>
                <a:gd name="connsiteY10" fmla="*/ 334206 h 337154"/>
                <a:gd name="connsiteX11" fmla="*/ 122705 w 295275"/>
                <a:gd name="connsiteY11" fmla="*/ 334206 h 337154"/>
                <a:gd name="connsiteX12" fmla="*/ 56776 w 295275"/>
                <a:gd name="connsiteY12" fmla="*/ 263449 h 337154"/>
                <a:gd name="connsiteX13" fmla="*/ 52821 w 295275"/>
                <a:gd name="connsiteY13" fmla="*/ 221519 h 337154"/>
                <a:gd name="connsiteX14" fmla="*/ 26449 w 295275"/>
                <a:gd name="connsiteY14" fmla="*/ 197933 h 337154"/>
                <a:gd name="connsiteX15" fmla="*/ 26449 w 295275"/>
                <a:gd name="connsiteY15" fmla="*/ 173037 h 337154"/>
                <a:gd name="connsiteX16" fmla="*/ 105455 w 295275"/>
                <a:gd name="connsiteY16" fmla="*/ 23812 h 337154"/>
                <a:gd name="connsiteX17" fmla="*/ 105455 w 295275"/>
                <a:gd name="connsiteY17" fmla="*/ 115094 h 337154"/>
                <a:gd name="connsiteX18" fmla="*/ 129183 w 295275"/>
                <a:gd name="connsiteY18" fmla="*/ 137583 h 337154"/>
                <a:gd name="connsiteX19" fmla="*/ 166092 w 295275"/>
                <a:gd name="connsiteY19" fmla="*/ 137583 h 337154"/>
                <a:gd name="connsiteX20" fmla="*/ 189820 w 295275"/>
                <a:gd name="connsiteY20" fmla="*/ 115094 h 337154"/>
                <a:gd name="connsiteX21" fmla="*/ 189820 w 295275"/>
                <a:gd name="connsiteY21" fmla="*/ 25135 h 337154"/>
                <a:gd name="connsiteX22" fmla="*/ 266275 w 295275"/>
                <a:gd name="connsiteY22" fmla="*/ 108479 h 337154"/>
                <a:gd name="connsiteX23" fmla="*/ 235956 w 295275"/>
                <a:gd name="connsiteY23" fmla="*/ 133615 h 337154"/>
                <a:gd name="connsiteX24" fmla="*/ 233320 w 295275"/>
                <a:gd name="connsiteY24" fmla="*/ 141552 h 337154"/>
                <a:gd name="connsiteX25" fmla="*/ 239911 w 295275"/>
                <a:gd name="connsiteY25" fmla="*/ 144198 h 337154"/>
                <a:gd name="connsiteX26" fmla="*/ 280775 w 295275"/>
                <a:gd name="connsiteY26" fmla="*/ 115094 h 337154"/>
                <a:gd name="connsiteX27" fmla="*/ 295275 w 295275"/>
                <a:gd name="connsiteY27" fmla="*/ 115094 h 337154"/>
                <a:gd name="connsiteX28" fmla="*/ 295275 w 295275"/>
                <a:gd name="connsiteY28" fmla="*/ 140229 h 337154"/>
                <a:gd name="connsiteX29" fmla="*/ 266275 w 295275"/>
                <a:gd name="connsiteY29" fmla="*/ 158750 h 337154"/>
                <a:gd name="connsiteX30" fmla="*/ 246502 w 295275"/>
                <a:gd name="connsiteY30" fmla="*/ 168011 h 337154"/>
                <a:gd name="connsiteX31" fmla="*/ 239911 w 295275"/>
                <a:gd name="connsiteY31" fmla="*/ 170656 h 337154"/>
                <a:gd name="connsiteX32" fmla="*/ 143683 w 295275"/>
                <a:gd name="connsiteY32" fmla="*/ 190500 h 337154"/>
                <a:gd name="connsiteX33" fmla="*/ 59319 w 295275"/>
                <a:gd name="connsiteY33" fmla="*/ 173302 h 337154"/>
                <a:gd name="connsiteX34" fmla="*/ 52728 w 295275"/>
                <a:gd name="connsiteY34" fmla="*/ 170656 h 337154"/>
                <a:gd name="connsiteX35" fmla="*/ 35591 w 295275"/>
                <a:gd name="connsiteY35" fmla="*/ 162719 h 337154"/>
                <a:gd name="connsiteX36" fmla="*/ 0 w 295275"/>
                <a:gd name="connsiteY36" fmla="*/ 138906 h 337154"/>
                <a:gd name="connsiteX37" fmla="*/ 0 w 295275"/>
                <a:gd name="connsiteY37" fmla="*/ 121708 h 337154"/>
                <a:gd name="connsiteX38" fmla="*/ 23727 w 295275"/>
                <a:gd name="connsiteY38" fmla="*/ 121708 h 337154"/>
                <a:gd name="connsiteX39" fmla="*/ 65910 w 295275"/>
                <a:gd name="connsiteY39" fmla="*/ 150813 h 337154"/>
                <a:gd name="connsiteX40" fmla="*/ 72501 w 295275"/>
                <a:gd name="connsiteY40" fmla="*/ 146844 h 337154"/>
                <a:gd name="connsiteX41" fmla="*/ 71182 w 295275"/>
                <a:gd name="connsiteY41" fmla="*/ 138906 h 337154"/>
                <a:gd name="connsiteX42" fmla="*/ 30318 w 295275"/>
                <a:gd name="connsiteY42" fmla="*/ 111125 h 337154"/>
                <a:gd name="connsiteX43" fmla="*/ 29000 w 295275"/>
                <a:gd name="connsiteY43" fmla="*/ 109802 h 337154"/>
                <a:gd name="connsiteX44" fmla="*/ 29000 w 295275"/>
                <a:gd name="connsiteY44" fmla="*/ 108479 h 337154"/>
                <a:gd name="connsiteX45" fmla="*/ 105455 w 295275"/>
                <a:gd name="connsiteY45" fmla="*/ 23812 h 337154"/>
                <a:gd name="connsiteX46" fmla="*/ 130095 w 295275"/>
                <a:gd name="connsiteY46" fmla="*/ 0 h 337154"/>
                <a:gd name="connsiteX47" fmla="*/ 166767 w 295275"/>
                <a:gd name="connsiteY47" fmla="*/ 0 h 337154"/>
                <a:gd name="connsiteX48" fmla="*/ 174625 w 295275"/>
                <a:gd name="connsiteY48" fmla="*/ 7972 h 337154"/>
                <a:gd name="connsiteX49" fmla="*/ 174625 w 295275"/>
                <a:gd name="connsiteY49" fmla="*/ 115595 h 337154"/>
                <a:gd name="connsiteX50" fmla="*/ 166767 w 295275"/>
                <a:gd name="connsiteY50" fmla="*/ 122238 h 337154"/>
                <a:gd name="connsiteX51" fmla="*/ 130095 w 295275"/>
                <a:gd name="connsiteY51" fmla="*/ 122238 h 337154"/>
                <a:gd name="connsiteX52" fmla="*/ 122237 w 295275"/>
                <a:gd name="connsiteY52" fmla="*/ 115595 h 337154"/>
                <a:gd name="connsiteX53" fmla="*/ 122237 w 295275"/>
                <a:gd name="connsiteY53" fmla="*/ 7972 h 337154"/>
                <a:gd name="connsiteX54" fmla="*/ 130095 w 295275"/>
                <a:gd name="connsiteY54" fmla="*/ 0 h 337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95275" h="337154">
                  <a:moveTo>
                    <a:pt x="26449" y="173037"/>
                  </a:moveTo>
                  <a:cubicBezTo>
                    <a:pt x="33042" y="178279"/>
                    <a:pt x="42272" y="182209"/>
                    <a:pt x="52821" y="186140"/>
                  </a:cubicBezTo>
                  <a:cubicBezTo>
                    <a:pt x="56776" y="188761"/>
                    <a:pt x="62051" y="190071"/>
                    <a:pt x="66007" y="191382"/>
                  </a:cubicBezTo>
                  <a:cubicBezTo>
                    <a:pt x="88422" y="199244"/>
                    <a:pt x="114794" y="205795"/>
                    <a:pt x="143803" y="205795"/>
                  </a:cubicBezTo>
                  <a:cubicBezTo>
                    <a:pt x="174130" y="205795"/>
                    <a:pt x="200502" y="200554"/>
                    <a:pt x="222917" y="192692"/>
                  </a:cubicBezTo>
                  <a:cubicBezTo>
                    <a:pt x="226873" y="191382"/>
                    <a:pt x="232148" y="190071"/>
                    <a:pt x="236103" y="188761"/>
                  </a:cubicBezTo>
                  <a:cubicBezTo>
                    <a:pt x="246652" y="184830"/>
                    <a:pt x="255882" y="179589"/>
                    <a:pt x="263793" y="175658"/>
                  </a:cubicBezTo>
                  <a:cubicBezTo>
                    <a:pt x="265112" y="182209"/>
                    <a:pt x="265112" y="190071"/>
                    <a:pt x="262475" y="197933"/>
                  </a:cubicBezTo>
                  <a:cubicBezTo>
                    <a:pt x="258519" y="213657"/>
                    <a:pt x="246652" y="224140"/>
                    <a:pt x="236103" y="221519"/>
                  </a:cubicBezTo>
                  <a:cubicBezTo>
                    <a:pt x="236103" y="239863"/>
                    <a:pt x="234785" y="256898"/>
                    <a:pt x="233466" y="263449"/>
                  </a:cubicBezTo>
                  <a:cubicBezTo>
                    <a:pt x="228192" y="276552"/>
                    <a:pt x="180723" y="330275"/>
                    <a:pt x="174130" y="334206"/>
                  </a:cubicBezTo>
                  <a:cubicBezTo>
                    <a:pt x="167537" y="338137"/>
                    <a:pt x="129298" y="338137"/>
                    <a:pt x="122705" y="334206"/>
                  </a:cubicBezTo>
                  <a:cubicBezTo>
                    <a:pt x="114794" y="330275"/>
                    <a:pt x="63369" y="275242"/>
                    <a:pt x="56776" y="263449"/>
                  </a:cubicBezTo>
                  <a:cubicBezTo>
                    <a:pt x="54139" y="258208"/>
                    <a:pt x="52821" y="241174"/>
                    <a:pt x="52821" y="221519"/>
                  </a:cubicBezTo>
                  <a:cubicBezTo>
                    <a:pt x="42272" y="222829"/>
                    <a:pt x="31723" y="212347"/>
                    <a:pt x="26449" y="197933"/>
                  </a:cubicBezTo>
                  <a:cubicBezTo>
                    <a:pt x="23812" y="188761"/>
                    <a:pt x="23812" y="179589"/>
                    <a:pt x="26449" y="173037"/>
                  </a:cubicBezTo>
                  <a:close/>
                  <a:moveTo>
                    <a:pt x="105455" y="23812"/>
                  </a:moveTo>
                  <a:cubicBezTo>
                    <a:pt x="105455" y="23812"/>
                    <a:pt x="105455" y="23812"/>
                    <a:pt x="105455" y="115094"/>
                  </a:cubicBezTo>
                  <a:cubicBezTo>
                    <a:pt x="105455" y="127000"/>
                    <a:pt x="116001" y="137583"/>
                    <a:pt x="129183" y="137583"/>
                  </a:cubicBezTo>
                  <a:cubicBezTo>
                    <a:pt x="129183" y="137583"/>
                    <a:pt x="129183" y="137583"/>
                    <a:pt x="166092" y="137583"/>
                  </a:cubicBezTo>
                  <a:cubicBezTo>
                    <a:pt x="179274" y="137583"/>
                    <a:pt x="189820" y="127000"/>
                    <a:pt x="189820" y="115094"/>
                  </a:cubicBezTo>
                  <a:cubicBezTo>
                    <a:pt x="189820" y="115094"/>
                    <a:pt x="189820" y="115094"/>
                    <a:pt x="189820" y="25135"/>
                  </a:cubicBezTo>
                  <a:cubicBezTo>
                    <a:pt x="251775" y="43656"/>
                    <a:pt x="262320" y="92604"/>
                    <a:pt x="266275" y="108479"/>
                  </a:cubicBezTo>
                  <a:cubicBezTo>
                    <a:pt x="262320" y="112448"/>
                    <a:pt x="261002" y="123031"/>
                    <a:pt x="235956" y="133615"/>
                  </a:cubicBezTo>
                  <a:cubicBezTo>
                    <a:pt x="234638" y="134938"/>
                    <a:pt x="230684" y="137583"/>
                    <a:pt x="233320" y="141552"/>
                  </a:cubicBezTo>
                  <a:cubicBezTo>
                    <a:pt x="234638" y="146844"/>
                    <a:pt x="239911" y="144198"/>
                    <a:pt x="239911" y="144198"/>
                  </a:cubicBezTo>
                  <a:cubicBezTo>
                    <a:pt x="264957" y="133615"/>
                    <a:pt x="276820" y="121708"/>
                    <a:pt x="280775" y="115094"/>
                  </a:cubicBezTo>
                  <a:lnTo>
                    <a:pt x="295275" y="115094"/>
                  </a:lnTo>
                  <a:cubicBezTo>
                    <a:pt x="295275" y="115094"/>
                    <a:pt x="295275" y="115094"/>
                    <a:pt x="295275" y="140229"/>
                  </a:cubicBezTo>
                  <a:cubicBezTo>
                    <a:pt x="295275" y="140229"/>
                    <a:pt x="286048" y="149490"/>
                    <a:pt x="266275" y="158750"/>
                  </a:cubicBezTo>
                  <a:cubicBezTo>
                    <a:pt x="259684" y="162719"/>
                    <a:pt x="254411" y="165365"/>
                    <a:pt x="246502" y="168011"/>
                  </a:cubicBezTo>
                  <a:cubicBezTo>
                    <a:pt x="245184" y="169334"/>
                    <a:pt x="242547" y="169334"/>
                    <a:pt x="239911" y="170656"/>
                  </a:cubicBezTo>
                  <a:cubicBezTo>
                    <a:pt x="217502" y="179917"/>
                    <a:pt x="176638" y="190500"/>
                    <a:pt x="143683" y="190500"/>
                  </a:cubicBezTo>
                  <a:cubicBezTo>
                    <a:pt x="110728" y="190500"/>
                    <a:pt x="81728" y="182563"/>
                    <a:pt x="59319" y="173302"/>
                  </a:cubicBezTo>
                  <a:cubicBezTo>
                    <a:pt x="56682" y="171979"/>
                    <a:pt x="54046" y="171979"/>
                    <a:pt x="52728" y="170656"/>
                  </a:cubicBezTo>
                  <a:cubicBezTo>
                    <a:pt x="46137" y="168011"/>
                    <a:pt x="40864" y="165365"/>
                    <a:pt x="35591" y="162719"/>
                  </a:cubicBezTo>
                  <a:cubicBezTo>
                    <a:pt x="13182" y="149490"/>
                    <a:pt x="0" y="138906"/>
                    <a:pt x="0" y="138906"/>
                  </a:cubicBezTo>
                  <a:cubicBezTo>
                    <a:pt x="0" y="138906"/>
                    <a:pt x="0" y="138906"/>
                    <a:pt x="0" y="121708"/>
                  </a:cubicBezTo>
                  <a:cubicBezTo>
                    <a:pt x="0" y="121708"/>
                    <a:pt x="0" y="121708"/>
                    <a:pt x="23727" y="121708"/>
                  </a:cubicBezTo>
                  <a:cubicBezTo>
                    <a:pt x="29000" y="128323"/>
                    <a:pt x="40864" y="140229"/>
                    <a:pt x="65910" y="150813"/>
                  </a:cubicBezTo>
                  <a:cubicBezTo>
                    <a:pt x="65910" y="150813"/>
                    <a:pt x="69864" y="153458"/>
                    <a:pt x="72501" y="146844"/>
                  </a:cubicBezTo>
                  <a:cubicBezTo>
                    <a:pt x="75137" y="142875"/>
                    <a:pt x="72501" y="138906"/>
                    <a:pt x="71182" y="138906"/>
                  </a:cubicBezTo>
                  <a:cubicBezTo>
                    <a:pt x="43500" y="127000"/>
                    <a:pt x="32955" y="115094"/>
                    <a:pt x="30318" y="111125"/>
                  </a:cubicBezTo>
                  <a:cubicBezTo>
                    <a:pt x="29000" y="109802"/>
                    <a:pt x="29000" y="109802"/>
                    <a:pt x="29000" y="109802"/>
                  </a:cubicBezTo>
                  <a:cubicBezTo>
                    <a:pt x="29000" y="109802"/>
                    <a:pt x="29000" y="108479"/>
                    <a:pt x="29000" y="108479"/>
                  </a:cubicBezTo>
                  <a:cubicBezTo>
                    <a:pt x="34273" y="87312"/>
                    <a:pt x="52728" y="39687"/>
                    <a:pt x="105455" y="23812"/>
                  </a:cubicBezTo>
                  <a:close/>
                  <a:moveTo>
                    <a:pt x="130095" y="0"/>
                  </a:moveTo>
                  <a:cubicBezTo>
                    <a:pt x="130095" y="0"/>
                    <a:pt x="130095" y="0"/>
                    <a:pt x="166767" y="0"/>
                  </a:cubicBezTo>
                  <a:cubicBezTo>
                    <a:pt x="172006" y="0"/>
                    <a:pt x="174625" y="3986"/>
                    <a:pt x="174625" y="7972"/>
                  </a:cubicBezTo>
                  <a:cubicBezTo>
                    <a:pt x="174625" y="7972"/>
                    <a:pt x="174625" y="7972"/>
                    <a:pt x="174625" y="115595"/>
                  </a:cubicBezTo>
                  <a:cubicBezTo>
                    <a:pt x="174625" y="119581"/>
                    <a:pt x="172006" y="122238"/>
                    <a:pt x="166767" y="122238"/>
                  </a:cubicBezTo>
                  <a:cubicBezTo>
                    <a:pt x="166767" y="122238"/>
                    <a:pt x="166767" y="122238"/>
                    <a:pt x="130095" y="122238"/>
                  </a:cubicBezTo>
                  <a:cubicBezTo>
                    <a:pt x="124856" y="122238"/>
                    <a:pt x="122237" y="119581"/>
                    <a:pt x="122237" y="115595"/>
                  </a:cubicBezTo>
                  <a:cubicBezTo>
                    <a:pt x="122237" y="115595"/>
                    <a:pt x="122237" y="115595"/>
                    <a:pt x="122237" y="7972"/>
                  </a:cubicBezTo>
                  <a:cubicBezTo>
                    <a:pt x="122237" y="3986"/>
                    <a:pt x="124856" y="0"/>
                    <a:pt x="13009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6659880" y="1810385"/>
            <a:ext cx="24485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日常工作说明：</a:t>
            </a:r>
            <a:endParaRPr lang="zh-CN" altLang="en-US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、通过  随手拍 创建问题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  <p:bldP spid="5" grpId="0"/>
      <p:bldP spid="29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105" y="1257935"/>
            <a:ext cx="1486330" cy="32184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185" y="1260475"/>
            <a:ext cx="1486330" cy="3218400"/>
          </a:xfrm>
          <a:prstGeom prst="rect">
            <a:avLst/>
          </a:prstGeom>
        </p:spPr>
      </p:pic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小程序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随手拍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46</a:t>
            </a:fld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085" y="1300480"/>
            <a:ext cx="1465580" cy="317563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553085" y="1007110"/>
            <a:ext cx="104394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  随手拍</a:t>
            </a:r>
          </a:p>
        </p:txBody>
      </p:sp>
      <p:cxnSp>
        <p:nvCxnSpPr>
          <p:cNvPr id="5" name="直接箭头连接符 4"/>
          <p:cNvCxnSpPr>
            <a:stCxn id="6" idx="3"/>
            <a:endCxn id="19" idx="1"/>
          </p:cNvCxnSpPr>
          <p:nvPr/>
        </p:nvCxnSpPr>
        <p:spPr>
          <a:xfrm flipV="1">
            <a:off x="857885" y="1697355"/>
            <a:ext cx="1765300" cy="5080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28650" y="1617980"/>
            <a:ext cx="229235" cy="260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054735" y="737870"/>
            <a:ext cx="180000" cy="180000"/>
          </a:xfrm>
          <a:prstGeom prst="ellipse">
            <a:avLst/>
          </a:prstGeom>
          <a:solidFill>
            <a:schemeClr val="lt1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+mj-ea"/>
                <a:ea typeface="+mj-ea"/>
              </a:rPr>
              <a:t>1</a:t>
            </a:r>
          </a:p>
        </p:txBody>
      </p:sp>
      <p:sp>
        <p:nvSpPr>
          <p:cNvPr id="9" name="椭圆 8"/>
          <p:cNvSpPr/>
          <p:nvPr/>
        </p:nvSpPr>
        <p:spPr>
          <a:xfrm>
            <a:off x="3250565" y="737870"/>
            <a:ext cx="180000" cy="180000"/>
          </a:xfrm>
          <a:prstGeom prst="ellipse">
            <a:avLst/>
          </a:prstGeom>
          <a:solidFill>
            <a:schemeClr val="lt1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+mj-ea"/>
                <a:ea typeface="+mj-ea"/>
              </a:rPr>
              <a:t>2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750820" y="1024890"/>
            <a:ext cx="14020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进入创建问题页面</a:t>
            </a:r>
          </a:p>
        </p:txBody>
      </p:sp>
      <p:sp>
        <p:nvSpPr>
          <p:cNvPr id="12" name="椭圆 11"/>
          <p:cNvSpPr/>
          <p:nvPr/>
        </p:nvSpPr>
        <p:spPr>
          <a:xfrm>
            <a:off x="5269865" y="737870"/>
            <a:ext cx="180000" cy="180000"/>
          </a:xfrm>
          <a:prstGeom prst="ellipse">
            <a:avLst/>
          </a:prstGeom>
          <a:solidFill>
            <a:schemeClr val="lt1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+mj-ea"/>
                <a:ea typeface="+mj-ea"/>
              </a:rPr>
              <a:t>3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963160" y="1024890"/>
            <a:ext cx="7924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选择房间</a:t>
            </a:r>
          </a:p>
        </p:txBody>
      </p:sp>
      <p:sp>
        <p:nvSpPr>
          <p:cNvPr id="19" name="矩形 18"/>
          <p:cNvSpPr/>
          <p:nvPr/>
        </p:nvSpPr>
        <p:spPr>
          <a:xfrm>
            <a:off x="2623185" y="1602740"/>
            <a:ext cx="1445260" cy="1885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>
            <a:off x="4109720" y="1697355"/>
            <a:ext cx="678815" cy="37084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6019800" y="1878330"/>
            <a:ext cx="240665" cy="2076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6895" y="1257935"/>
            <a:ext cx="1485900" cy="32181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1" name="椭圆 20"/>
          <p:cNvSpPr/>
          <p:nvPr/>
        </p:nvSpPr>
        <p:spPr>
          <a:xfrm>
            <a:off x="7560310" y="737870"/>
            <a:ext cx="180000" cy="180000"/>
          </a:xfrm>
          <a:prstGeom prst="ellipse">
            <a:avLst/>
          </a:prstGeom>
          <a:solidFill>
            <a:schemeClr val="lt1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+mj-ea"/>
                <a:ea typeface="+mj-ea"/>
              </a:rPr>
              <a:t>4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7038340" y="1024890"/>
            <a:ext cx="12496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填写完提交问题</a:t>
            </a:r>
          </a:p>
        </p:txBody>
      </p:sp>
      <p:sp>
        <p:nvSpPr>
          <p:cNvPr id="26" name="矩形 25"/>
          <p:cNvSpPr/>
          <p:nvPr/>
        </p:nvSpPr>
        <p:spPr>
          <a:xfrm>
            <a:off x="6842760" y="4223385"/>
            <a:ext cx="1610360" cy="3448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940" y="1282700"/>
            <a:ext cx="1474470" cy="31940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小程序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查看自己提交的问题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47</a:t>
            </a:fld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85" y="1300480"/>
            <a:ext cx="1465580" cy="317563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553085" y="1007110"/>
            <a:ext cx="119634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  问题列表</a:t>
            </a:r>
          </a:p>
        </p:txBody>
      </p:sp>
      <p:cxnSp>
        <p:nvCxnSpPr>
          <p:cNvPr id="5" name="直接箭头连接符 4"/>
          <p:cNvCxnSpPr>
            <a:stCxn id="6" idx="3"/>
          </p:cNvCxnSpPr>
          <p:nvPr/>
        </p:nvCxnSpPr>
        <p:spPr>
          <a:xfrm>
            <a:off x="1802765" y="2137410"/>
            <a:ext cx="897255" cy="2540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1515110" y="2007235"/>
            <a:ext cx="287655" cy="2603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054735" y="737870"/>
            <a:ext cx="180000" cy="180000"/>
          </a:xfrm>
          <a:prstGeom prst="ellipse">
            <a:avLst/>
          </a:prstGeom>
          <a:solidFill>
            <a:schemeClr val="lt1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+mj-ea"/>
                <a:ea typeface="+mj-ea"/>
              </a:rPr>
              <a:t>1</a:t>
            </a:r>
          </a:p>
        </p:txBody>
      </p:sp>
      <p:sp>
        <p:nvSpPr>
          <p:cNvPr id="9" name="椭圆 8"/>
          <p:cNvSpPr/>
          <p:nvPr/>
        </p:nvSpPr>
        <p:spPr>
          <a:xfrm>
            <a:off x="3250565" y="737870"/>
            <a:ext cx="180000" cy="180000"/>
          </a:xfrm>
          <a:prstGeom prst="ellipse">
            <a:avLst/>
          </a:prstGeom>
          <a:solidFill>
            <a:schemeClr val="lt1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100" dirty="0">
                <a:solidFill>
                  <a:srgbClr val="FF0000"/>
                </a:solidFill>
                <a:latin typeface="+mj-ea"/>
                <a:ea typeface="+mj-ea"/>
              </a:rPr>
              <a:t>2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413000" y="1024890"/>
            <a:ext cx="21640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问题列表，查看我上传的问题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-5442" y="2766205"/>
            <a:ext cx="9153695" cy="1466850"/>
          </a:xfrm>
          <a:prstGeom prst="rect">
            <a:avLst/>
          </a:prstGeom>
          <a:solidFill>
            <a:srgbClr val="458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5" tIns="34277" rIns="68555" bIns="34277" rtlCol="0" anchor="ctr"/>
          <a:lstStyle/>
          <a:p>
            <a:pPr algn="ctr"/>
            <a:endParaRPr lang="zh-CN" altLang="en-US" b="1"/>
          </a:p>
        </p:txBody>
      </p:sp>
      <p:pic>
        <p:nvPicPr>
          <p:cNvPr id="17" name="Picture 2" descr="C:\Users\PC\Desktop\zqq\8_0007_map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98382" y="415887"/>
            <a:ext cx="6035993" cy="286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2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8000" contrast="15000"/>
                    </a14:imgEffect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19192" y="2766204"/>
            <a:ext cx="2028605" cy="146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0000" contrast="10000"/>
                    </a14:imgEffect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54711" y="2759397"/>
            <a:ext cx="196283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本框 6"/>
          <p:cNvSpPr txBox="1"/>
          <p:nvPr/>
        </p:nvSpPr>
        <p:spPr>
          <a:xfrm>
            <a:off x="2978616" y="1245818"/>
            <a:ext cx="3600986" cy="90024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5400" b="1" dirty="0">
                <a:solidFill>
                  <a:srgbClr val="458088"/>
                </a:solidFill>
              </a:rPr>
              <a:t>谢谢观看！</a:t>
            </a:r>
          </a:p>
        </p:txBody>
      </p:sp>
      <p:grpSp>
        <p:nvGrpSpPr>
          <p:cNvPr id="23" name="组合 22"/>
          <p:cNvGrpSpPr/>
          <p:nvPr/>
        </p:nvGrpSpPr>
        <p:grpSpPr>
          <a:xfrm flipH="1">
            <a:off x="-4445" y="4297420"/>
            <a:ext cx="9151954" cy="80963"/>
            <a:chOff x="0" y="5588000"/>
            <a:chExt cx="12202605" cy="107950"/>
          </a:xfrm>
          <a:solidFill>
            <a:srgbClr val="458088"/>
          </a:solidFill>
        </p:grpSpPr>
        <p:sp>
          <p:nvSpPr>
            <p:cNvPr id="26" name="矩形 25"/>
            <p:cNvSpPr/>
            <p:nvPr/>
          </p:nvSpPr>
          <p:spPr>
            <a:xfrm>
              <a:off x="0" y="5588000"/>
              <a:ext cx="6605362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27" name="矩形 26"/>
            <p:cNvSpPr/>
            <p:nvPr/>
          </p:nvSpPr>
          <p:spPr>
            <a:xfrm>
              <a:off x="6739613" y="5588000"/>
              <a:ext cx="2617113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28" name="矩形 27"/>
            <p:cNvSpPr/>
            <p:nvPr/>
          </p:nvSpPr>
          <p:spPr>
            <a:xfrm>
              <a:off x="9497799" y="5588000"/>
              <a:ext cx="2704806" cy="107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  <p:sp>
        <p:nvSpPr>
          <p:cNvPr id="35" name="TextBox 5"/>
          <p:cNvSpPr>
            <a:spLocks noChangeArrowheads="1"/>
          </p:cNvSpPr>
          <p:nvPr/>
        </p:nvSpPr>
        <p:spPr bwMode="auto">
          <a:xfrm>
            <a:off x="705121" y="3240734"/>
            <a:ext cx="4003937" cy="48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5" tIns="34277" rIns="68555" bIns="34277">
            <a:spAutoFit/>
          </a:bodyPr>
          <a:lstStyle/>
          <a:p>
            <a:pPr algn="ctr" eaLnBrk="1" hangingPunct="1">
              <a:buFont typeface="Arial" panose="020B0604020202090204" pitchFamily="34" charset="0"/>
              <a:buNone/>
            </a:pPr>
            <a:r>
              <a:rPr lang="zh-CN" alt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粗黑_GBK" charset="-122"/>
              </a:rPr>
              <a:t>谢谢您的观看指导！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48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/>
          <p:nvPr/>
        </p:nvSpPr>
        <p:spPr>
          <a:xfrm>
            <a:off x="857880" y="123479"/>
            <a:ext cx="3232906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en-US" altLang="zh-CN" sz="1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PC</a:t>
            </a:r>
            <a:r>
              <a:rPr lang="zh-CN" altLang="en-US" sz="1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登录</a:t>
            </a:r>
            <a:r>
              <a:rPr lang="en-US" altLang="zh-CN" sz="1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-</a:t>
            </a:r>
            <a:r>
              <a:rPr lang="zh-CN" altLang="en-US" sz="1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切换角色</a:t>
            </a:r>
          </a:p>
        </p:txBody>
      </p:sp>
      <p:sp>
        <p:nvSpPr>
          <p:cNvPr id="7" name="矩形 6"/>
          <p:cNvSpPr/>
          <p:nvPr/>
        </p:nvSpPr>
        <p:spPr>
          <a:xfrm>
            <a:off x="218440" y="756920"/>
            <a:ext cx="8612505" cy="690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/>
              <a:t>切换角色：</a:t>
            </a:r>
            <a:endParaRPr lang="zh-CN" altLang="en-US" sz="1600" dirty="0"/>
          </a:p>
          <a:p>
            <a:pPr>
              <a:lnSpc>
                <a:spcPct val="130000"/>
              </a:lnSpc>
            </a:pPr>
            <a:r>
              <a:rPr lang="zh-CN" altLang="en-US" sz="1400" dirty="0"/>
              <a:t>如果您在系统中有多个角色，则可以点击页面右上角进行切换角色，切换不同的角色，看到的数据不同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/30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1447800"/>
            <a:ext cx="5767705" cy="308356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780915" y="1556385"/>
            <a:ext cx="914400" cy="7099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/>
          <p:nvPr/>
        </p:nvSpPr>
        <p:spPr>
          <a:xfrm>
            <a:off x="857880" y="123479"/>
            <a:ext cx="3232906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1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小程序登录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/30</a:t>
            </a:r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24485" y="708025"/>
            <a:ext cx="3131185" cy="410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/>
              <a:t>第一步：小程序登录扫码进入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70" y="1414780"/>
            <a:ext cx="2294255" cy="231457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597275" y="708025"/>
            <a:ext cx="5475605" cy="410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/>
              <a:t>第二步：选择学校，输入工号</a:t>
            </a:r>
            <a:r>
              <a:rPr lang="en-US" altLang="zh-CN" sz="1600" dirty="0"/>
              <a:t>/</a:t>
            </a:r>
            <a:r>
              <a:rPr lang="zh-CN" altLang="en-US" sz="1600" dirty="0"/>
              <a:t>学号，密码（</a:t>
            </a:r>
            <a:r>
              <a:rPr lang="en-US" altLang="zh-CN" sz="1600" dirty="0"/>
              <a:t>888888</a:t>
            </a:r>
            <a:r>
              <a:rPr lang="zh-CN" altLang="en-US" sz="1600" dirty="0"/>
              <a:t>）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545" y="1200150"/>
            <a:ext cx="1496695" cy="32429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335" y="1200150"/>
            <a:ext cx="1467485" cy="317881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9970" y="1200150"/>
            <a:ext cx="1465580" cy="317563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090670" y="4378960"/>
            <a:ext cx="894715" cy="330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/>
              <a:t>登录页面</a:t>
            </a:r>
          </a:p>
        </p:txBody>
      </p:sp>
      <p:sp>
        <p:nvSpPr>
          <p:cNvPr id="19" name="矩形 18"/>
          <p:cNvSpPr/>
          <p:nvPr/>
        </p:nvSpPr>
        <p:spPr>
          <a:xfrm>
            <a:off x="5956300" y="4378960"/>
            <a:ext cx="894715" cy="330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/>
              <a:t>登录页面</a:t>
            </a:r>
          </a:p>
        </p:txBody>
      </p:sp>
      <p:sp>
        <p:nvSpPr>
          <p:cNvPr id="20" name="矩形 19"/>
          <p:cNvSpPr/>
          <p:nvPr/>
        </p:nvSpPr>
        <p:spPr>
          <a:xfrm>
            <a:off x="7665720" y="4378960"/>
            <a:ext cx="894715" cy="330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/>
              <a:t>登录成功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/>
      <p:bldP spid="8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707019"/>
            <a:ext cx="2448272" cy="2018224"/>
          </a:xfrm>
          <a:prstGeom prst="rect">
            <a:avLst/>
          </a:prstGeom>
          <a:solidFill>
            <a:srgbClr val="458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0451" y="1930936"/>
            <a:ext cx="153924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9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90495" y="2385060"/>
            <a:ext cx="39490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院级安全责任人/管理员操作说明</a:t>
            </a:r>
          </a:p>
        </p:txBody>
      </p:sp>
      <p:sp>
        <p:nvSpPr>
          <p:cNvPr id="29" name="矩形 28"/>
          <p:cNvSpPr/>
          <p:nvPr/>
        </p:nvSpPr>
        <p:spPr>
          <a:xfrm>
            <a:off x="6659902" y="1707018"/>
            <a:ext cx="2448272" cy="2018224"/>
          </a:xfrm>
          <a:prstGeom prst="rect">
            <a:avLst/>
          </a:prstGeom>
          <a:solidFill>
            <a:srgbClr val="458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/>
          </a:p>
        </p:txBody>
      </p:sp>
      <p:grpSp>
        <p:nvGrpSpPr>
          <p:cNvPr id="101" name="组合 100"/>
          <p:cNvGrpSpPr/>
          <p:nvPr/>
        </p:nvGrpSpPr>
        <p:grpSpPr>
          <a:xfrm>
            <a:off x="5656406" y="1707012"/>
            <a:ext cx="432048" cy="432834"/>
            <a:chOff x="6084168" y="1274820"/>
            <a:chExt cx="432048" cy="432834"/>
          </a:xfrm>
        </p:grpSpPr>
        <p:sp>
          <p:nvSpPr>
            <p:cNvPr id="102" name="椭圆 101"/>
            <p:cNvSpPr>
              <a:spLocks noChangeArrowheads="1"/>
            </p:cNvSpPr>
            <p:nvPr/>
          </p:nvSpPr>
          <p:spPr bwMode="auto">
            <a:xfrm>
              <a:off x="6084168" y="1274820"/>
              <a:ext cx="432048" cy="432834"/>
            </a:xfrm>
            <a:prstGeom prst="ellipse">
              <a:avLst/>
            </a:prstGeom>
            <a:solidFill>
              <a:srgbClr val="458088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03" name="Freeform 59"/>
            <p:cNvSpPr>
              <a:spLocks noChangeArrowheads="1"/>
            </p:cNvSpPr>
            <p:nvPr/>
          </p:nvSpPr>
          <p:spPr bwMode="auto">
            <a:xfrm>
              <a:off x="6190153" y="1365898"/>
              <a:ext cx="220079" cy="250679"/>
            </a:xfrm>
            <a:custGeom>
              <a:avLst/>
              <a:gdLst>
                <a:gd name="connsiteX0" fmla="*/ 188082 w 296863"/>
                <a:gd name="connsiteY0" fmla="*/ 277813 h 338138"/>
                <a:gd name="connsiteX1" fmla="*/ 292931 w 296863"/>
                <a:gd name="connsiteY1" fmla="*/ 277813 h 338138"/>
                <a:gd name="connsiteX2" fmla="*/ 296863 w 296863"/>
                <a:gd name="connsiteY2" fmla="*/ 281835 h 338138"/>
                <a:gd name="connsiteX3" fmla="*/ 296863 w 296863"/>
                <a:gd name="connsiteY3" fmla="*/ 334117 h 338138"/>
                <a:gd name="connsiteX4" fmla="*/ 292931 w 296863"/>
                <a:gd name="connsiteY4" fmla="*/ 338138 h 338138"/>
                <a:gd name="connsiteX5" fmla="*/ 188082 w 296863"/>
                <a:gd name="connsiteY5" fmla="*/ 338138 h 338138"/>
                <a:gd name="connsiteX6" fmla="*/ 184150 w 296863"/>
                <a:gd name="connsiteY6" fmla="*/ 334117 h 338138"/>
                <a:gd name="connsiteX7" fmla="*/ 184150 w 296863"/>
                <a:gd name="connsiteY7" fmla="*/ 281835 h 338138"/>
                <a:gd name="connsiteX8" fmla="*/ 188082 w 296863"/>
                <a:gd name="connsiteY8" fmla="*/ 277813 h 338138"/>
                <a:gd name="connsiteX9" fmla="*/ 62442 w 296863"/>
                <a:gd name="connsiteY9" fmla="*/ 277813 h 338138"/>
                <a:gd name="connsiteX10" fmla="*/ 172244 w 296863"/>
                <a:gd name="connsiteY10" fmla="*/ 277813 h 338138"/>
                <a:gd name="connsiteX11" fmla="*/ 176213 w 296863"/>
                <a:gd name="connsiteY11" fmla="*/ 281835 h 338138"/>
                <a:gd name="connsiteX12" fmla="*/ 176213 w 296863"/>
                <a:gd name="connsiteY12" fmla="*/ 334117 h 338138"/>
                <a:gd name="connsiteX13" fmla="*/ 172244 w 296863"/>
                <a:gd name="connsiteY13" fmla="*/ 338138 h 338138"/>
                <a:gd name="connsiteX14" fmla="*/ 62442 w 296863"/>
                <a:gd name="connsiteY14" fmla="*/ 338138 h 338138"/>
                <a:gd name="connsiteX15" fmla="*/ 57150 w 296863"/>
                <a:gd name="connsiteY15" fmla="*/ 334117 h 338138"/>
                <a:gd name="connsiteX16" fmla="*/ 57150 w 296863"/>
                <a:gd name="connsiteY16" fmla="*/ 281835 h 338138"/>
                <a:gd name="connsiteX17" fmla="*/ 62442 w 296863"/>
                <a:gd name="connsiteY17" fmla="*/ 277813 h 338138"/>
                <a:gd name="connsiteX18" fmla="*/ 3885 w 296863"/>
                <a:gd name="connsiteY18" fmla="*/ 277813 h 338138"/>
                <a:gd name="connsiteX19" fmla="*/ 45328 w 296863"/>
                <a:gd name="connsiteY19" fmla="*/ 277813 h 338138"/>
                <a:gd name="connsiteX20" fmla="*/ 49213 w 296863"/>
                <a:gd name="connsiteY20" fmla="*/ 281835 h 338138"/>
                <a:gd name="connsiteX21" fmla="*/ 49213 w 296863"/>
                <a:gd name="connsiteY21" fmla="*/ 334117 h 338138"/>
                <a:gd name="connsiteX22" fmla="*/ 45328 w 296863"/>
                <a:gd name="connsiteY22" fmla="*/ 338138 h 338138"/>
                <a:gd name="connsiteX23" fmla="*/ 3885 w 296863"/>
                <a:gd name="connsiteY23" fmla="*/ 338138 h 338138"/>
                <a:gd name="connsiteX24" fmla="*/ 0 w 296863"/>
                <a:gd name="connsiteY24" fmla="*/ 334117 h 338138"/>
                <a:gd name="connsiteX25" fmla="*/ 0 w 296863"/>
                <a:gd name="connsiteY25" fmla="*/ 281835 h 338138"/>
                <a:gd name="connsiteX26" fmla="*/ 3885 w 296863"/>
                <a:gd name="connsiteY26" fmla="*/ 277813 h 338138"/>
                <a:gd name="connsiteX27" fmla="*/ 251535 w 296863"/>
                <a:gd name="connsiteY27" fmla="*/ 209550 h 338138"/>
                <a:gd name="connsiteX28" fmla="*/ 292978 w 296863"/>
                <a:gd name="connsiteY28" fmla="*/ 209550 h 338138"/>
                <a:gd name="connsiteX29" fmla="*/ 296863 w 296863"/>
                <a:gd name="connsiteY29" fmla="*/ 213555 h 338138"/>
                <a:gd name="connsiteX30" fmla="*/ 296863 w 296863"/>
                <a:gd name="connsiteY30" fmla="*/ 264283 h 338138"/>
                <a:gd name="connsiteX31" fmla="*/ 292978 w 296863"/>
                <a:gd name="connsiteY31" fmla="*/ 268288 h 338138"/>
                <a:gd name="connsiteX32" fmla="*/ 251535 w 296863"/>
                <a:gd name="connsiteY32" fmla="*/ 268288 h 338138"/>
                <a:gd name="connsiteX33" fmla="*/ 247650 w 296863"/>
                <a:gd name="connsiteY33" fmla="*/ 264283 h 338138"/>
                <a:gd name="connsiteX34" fmla="*/ 247650 w 296863"/>
                <a:gd name="connsiteY34" fmla="*/ 213555 h 338138"/>
                <a:gd name="connsiteX35" fmla="*/ 251535 w 296863"/>
                <a:gd name="connsiteY35" fmla="*/ 209550 h 338138"/>
                <a:gd name="connsiteX36" fmla="*/ 124619 w 296863"/>
                <a:gd name="connsiteY36" fmla="*/ 209550 h 338138"/>
                <a:gd name="connsiteX37" fmla="*/ 234421 w 296863"/>
                <a:gd name="connsiteY37" fmla="*/ 209550 h 338138"/>
                <a:gd name="connsiteX38" fmla="*/ 239713 w 296863"/>
                <a:gd name="connsiteY38" fmla="*/ 213555 h 338138"/>
                <a:gd name="connsiteX39" fmla="*/ 239713 w 296863"/>
                <a:gd name="connsiteY39" fmla="*/ 264283 h 338138"/>
                <a:gd name="connsiteX40" fmla="*/ 234421 w 296863"/>
                <a:gd name="connsiteY40" fmla="*/ 268288 h 338138"/>
                <a:gd name="connsiteX41" fmla="*/ 124619 w 296863"/>
                <a:gd name="connsiteY41" fmla="*/ 268288 h 338138"/>
                <a:gd name="connsiteX42" fmla="*/ 120650 w 296863"/>
                <a:gd name="connsiteY42" fmla="*/ 264283 h 338138"/>
                <a:gd name="connsiteX43" fmla="*/ 120650 w 296863"/>
                <a:gd name="connsiteY43" fmla="*/ 213555 h 338138"/>
                <a:gd name="connsiteX44" fmla="*/ 124619 w 296863"/>
                <a:gd name="connsiteY44" fmla="*/ 209550 h 338138"/>
                <a:gd name="connsiteX45" fmla="*/ 3932 w 296863"/>
                <a:gd name="connsiteY45" fmla="*/ 209550 h 338138"/>
                <a:gd name="connsiteX46" fmla="*/ 108781 w 296863"/>
                <a:gd name="connsiteY46" fmla="*/ 209550 h 338138"/>
                <a:gd name="connsiteX47" fmla="*/ 112713 w 296863"/>
                <a:gd name="connsiteY47" fmla="*/ 213555 h 338138"/>
                <a:gd name="connsiteX48" fmla="*/ 112713 w 296863"/>
                <a:gd name="connsiteY48" fmla="*/ 264283 h 338138"/>
                <a:gd name="connsiteX49" fmla="*/ 108781 w 296863"/>
                <a:gd name="connsiteY49" fmla="*/ 268288 h 338138"/>
                <a:gd name="connsiteX50" fmla="*/ 3932 w 296863"/>
                <a:gd name="connsiteY50" fmla="*/ 268288 h 338138"/>
                <a:gd name="connsiteX51" fmla="*/ 0 w 296863"/>
                <a:gd name="connsiteY51" fmla="*/ 264283 h 338138"/>
                <a:gd name="connsiteX52" fmla="*/ 0 w 296863"/>
                <a:gd name="connsiteY52" fmla="*/ 213555 h 338138"/>
                <a:gd name="connsiteX53" fmla="*/ 3932 w 296863"/>
                <a:gd name="connsiteY53" fmla="*/ 209550 h 338138"/>
                <a:gd name="connsiteX54" fmla="*/ 100462 w 296863"/>
                <a:gd name="connsiteY54" fmla="*/ 0 h 338138"/>
                <a:gd name="connsiteX55" fmla="*/ 108367 w 296863"/>
                <a:gd name="connsiteY55" fmla="*/ 0 h 338138"/>
                <a:gd name="connsiteX56" fmla="*/ 183463 w 296863"/>
                <a:gd name="connsiteY56" fmla="*/ 60773 h 338138"/>
                <a:gd name="connsiteX57" fmla="*/ 217717 w 296863"/>
                <a:gd name="connsiteY57" fmla="*/ 96444 h 338138"/>
                <a:gd name="connsiteX58" fmla="*/ 242748 w 296863"/>
                <a:gd name="connsiteY58" fmla="*/ 85874 h 338138"/>
                <a:gd name="connsiteX59" fmla="*/ 248018 w 296863"/>
                <a:gd name="connsiteY59" fmla="*/ 85874 h 338138"/>
                <a:gd name="connsiteX60" fmla="*/ 271733 w 296863"/>
                <a:gd name="connsiteY60" fmla="*/ 140041 h 338138"/>
                <a:gd name="connsiteX61" fmla="*/ 246701 w 296863"/>
                <a:gd name="connsiteY61" fmla="*/ 195529 h 338138"/>
                <a:gd name="connsiteX62" fmla="*/ 242748 w 296863"/>
                <a:gd name="connsiteY62" fmla="*/ 196850 h 338138"/>
                <a:gd name="connsiteX63" fmla="*/ 170288 w 296863"/>
                <a:gd name="connsiteY63" fmla="*/ 196850 h 338138"/>
                <a:gd name="connsiteX64" fmla="*/ 166335 w 296863"/>
                <a:gd name="connsiteY64" fmla="*/ 194208 h 338138"/>
                <a:gd name="connsiteX65" fmla="*/ 166335 w 296863"/>
                <a:gd name="connsiteY65" fmla="*/ 190245 h 338138"/>
                <a:gd name="connsiteX66" fmla="*/ 178193 w 296863"/>
                <a:gd name="connsiteY66" fmla="*/ 161179 h 338138"/>
                <a:gd name="connsiteX67" fmla="*/ 175558 w 296863"/>
                <a:gd name="connsiteY67" fmla="*/ 147968 h 338138"/>
                <a:gd name="connsiteX68" fmla="*/ 161066 w 296863"/>
                <a:gd name="connsiteY68" fmla="*/ 151931 h 338138"/>
                <a:gd name="connsiteX69" fmla="*/ 141304 w 296863"/>
                <a:gd name="connsiteY69" fmla="*/ 142683 h 338138"/>
                <a:gd name="connsiteX70" fmla="*/ 137351 w 296863"/>
                <a:gd name="connsiteY70" fmla="*/ 118903 h 338138"/>
                <a:gd name="connsiteX71" fmla="*/ 120224 w 296863"/>
                <a:gd name="connsiteY71" fmla="*/ 146647 h 338138"/>
                <a:gd name="connsiteX72" fmla="*/ 133399 w 296863"/>
                <a:gd name="connsiteY72" fmla="*/ 190245 h 338138"/>
                <a:gd name="connsiteX73" fmla="*/ 134716 w 296863"/>
                <a:gd name="connsiteY73" fmla="*/ 194208 h 338138"/>
                <a:gd name="connsiteX74" fmla="*/ 130764 w 296863"/>
                <a:gd name="connsiteY74" fmla="*/ 196850 h 338138"/>
                <a:gd name="connsiteX75" fmla="*/ 59621 w 296863"/>
                <a:gd name="connsiteY75" fmla="*/ 196850 h 338138"/>
                <a:gd name="connsiteX76" fmla="*/ 56986 w 296863"/>
                <a:gd name="connsiteY76" fmla="*/ 195529 h 338138"/>
                <a:gd name="connsiteX77" fmla="*/ 24049 w 296863"/>
                <a:gd name="connsiteY77" fmla="*/ 110976 h 338138"/>
                <a:gd name="connsiteX78" fmla="*/ 71478 w 296863"/>
                <a:gd name="connsiteY78" fmla="*/ 50204 h 338138"/>
                <a:gd name="connsiteX79" fmla="*/ 76748 w 296863"/>
                <a:gd name="connsiteY79" fmla="*/ 50204 h 338138"/>
                <a:gd name="connsiteX80" fmla="*/ 78065 w 296863"/>
                <a:gd name="connsiteY80" fmla="*/ 55488 h 338138"/>
                <a:gd name="connsiteX81" fmla="*/ 74113 w 296863"/>
                <a:gd name="connsiteY81" fmla="*/ 85874 h 338138"/>
                <a:gd name="connsiteX82" fmla="*/ 89923 w 296863"/>
                <a:gd name="connsiteY82" fmla="*/ 91159 h 338138"/>
                <a:gd name="connsiteX83" fmla="*/ 114954 w 296863"/>
                <a:gd name="connsiteY83" fmla="*/ 75305 h 338138"/>
                <a:gd name="connsiteX84" fmla="*/ 97827 w 296863"/>
                <a:gd name="connsiteY84" fmla="*/ 7927 h 338138"/>
                <a:gd name="connsiteX85" fmla="*/ 96510 w 296863"/>
                <a:gd name="connsiteY85" fmla="*/ 2643 h 338138"/>
                <a:gd name="connsiteX86" fmla="*/ 100462 w 296863"/>
                <a:gd name="connsiteY86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96863" h="338138">
                  <a:moveTo>
                    <a:pt x="188082" y="277813"/>
                  </a:moveTo>
                  <a:cubicBezTo>
                    <a:pt x="188082" y="277813"/>
                    <a:pt x="188082" y="277813"/>
                    <a:pt x="292931" y="277813"/>
                  </a:cubicBezTo>
                  <a:cubicBezTo>
                    <a:pt x="295552" y="277813"/>
                    <a:pt x="296863" y="280494"/>
                    <a:pt x="296863" y="281835"/>
                  </a:cubicBezTo>
                  <a:cubicBezTo>
                    <a:pt x="296863" y="281835"/>
                    <a:pt x="296863" y="281835"/>
                    <a:pt x="296863" y="334117"/>
                  </a:cubicBezTo>
                  <a:cubicBezTo>
                    <a:pt x="296863" y="336798"/>
                    <a:pt x="295552" y="338138"/>
                    <a:pt x="292931" y="338138"/>
                  </a:cubicBezTo>
                  <a:cubicBezTo>
                    <a:pt x="292931" y="338138"/>
                    <a:pt x="292931" y="338138"/>
                    <a:pt x="188082" y="338138"/>
                  </a:cubicBezTo>
                  <a:cubicBezTo>
                    <a:pt x="185461" y="338138"/>
                    <a:pt x="184150" y="336798"/>
                    <a:pt x="184150" y="334117"/>
                  </a:cubicBezTo>
                  <a:cubicBezTo>
                    <a:pt x="184150" y="334117"/>
                    <a:pt x="184150" y="334117"/>
                    <a:pt x="184150" y="281835"/>
                  </a:cubicBezTo>
                  <a:cubicBezTo>
                    <a:pt x="184150" y="280494"/>
                    <a:pt x="185461" y="277813"/>
                    <a:pt x="188082" y="277813"/>
                  </a:cubicBezTo>
                  <a:close/>
                  <a:moveTo>
                    <a:pt x="62442" y="277813"/>
                  </a:moveTo>
                  <a:cubicBezTo>
                    <a:pt x="62442" y="277813"/>
                    <a:pt x="62442" y="277813"/>
                    <a:pt x="172244" y="277813"/>
                  </a:cubicBezTo>
                  <a:cubicBezTo>
                    <a:pt x="173567" y="277813"/>
                    <a:pt x="176213" y="280494"/>
                    <a:pt x="176213" y="281835"/>
                  </a:cubicBezTo>
                  <a:cubicBezTo>
                    <a:pt x="176213" y="281835"/>
                    <a:pt x="176213" y="281835"/>
                    <a:pt x="176213" y="334117"/>
                  </a:cubicBezTo>
                  <a:cubicBezTo>
                    <a:pt x="176213" y="336798"/>
                    <a:pt x="173567" y="338138"/>
                    <a:pt x="172244" y="338138"/>
                  </a:cubicBezTo>
                  <a:cubicBezTo>
                    <a:pt x="172244" y="338138"/>
                    <a:pt x="172244" y="338138"/>
                    <a:pt x="62442" y="338138"/>
                  </a:cubicBezTo>
                  <a:cubicBezTo>
                    <a:pt x="59796" y="338138"/>
                    <a:pt x="57150" y="336798"/>
                    <a:pt x="57150" y="334117"/>
                  </a:cubicBezTo>
                  <a:cubicBezTo>
                    <a:pt x="57150" y="334117"/>
                    <a:pt x="57150" y="334117"/>
                    <a:pt x="57150" y="281835"/>
                  </a:cubicBezTo>
                  <a:cubicBezTo>
                    <a:pt x="57150" y="280494"/>
                    <a:pt x="59796" y="277813"/>
                    <a:pt x="62442" y="277813"/>
                  </a:cubicBezTo>
                  <a:close/>
                  <a:moveTo>
                    <a:pt x="3885" y="277813"/>
                  </a:moveTo>
                  <a:cubicBezTo>
                    <a:pt x="3885" y="277813"/>
                    <a:pt x="3885" y="277813"/>
                    <a:pt x="45328" y="277813"/>
                  </a:cubicBezTo>
                  <a:cubicBezTo>
                    <a:pt x="47918" y="277813"/>
                    <a:pt x="49213" y="280494"/>
                    <a:pt x="49213" y="281835"/>
                  </a:cubicBezTo>
                  <a:cubicBezTo>
                    <a:pt x="49213" y="281835"/>
                    <a:pt x="49213" y="281835"/>
                    <a:pt x="49213" y="334117"/>
                  </a:cubicBezTo>
                  <a:cubicBezTo>
                    <a:pt x="49213" y="336798"/>
                    <a:pt x="47918" y="338138"/>
                    <a:pt x="45328" y="338138"/>
                  </a:cubicBezTo>
                  <a:cubicBezTo>
                    <a:pt x="45328" y="338138"/>
                    <a:pt x="45328" y="338138"/>
                    <a:pt x="3885" y="338138"/>
                  </a:cubicBezTo>
                  <a:cubicBezTo>
                    <a:pt x="1295" y="338138"/>
                    <a:pt x="0" y="336798"/>
                    <a:pt x="0" y="334117"/>
                  </a:cubicBezTo>
                  <a:cubicBezTo>
                    <a:pt x="0" y="334117"/>
                    <a:pt x="0" y="334117"/>
                    <a:pt x="0" y="281835"/>
                  </a:cubicBezTo>
                  <a:cubicBezTo>
                    <a:pt x="0" y="280494"/>
                    <a:pt x="1295" y="277813"/>
                    <a:pt x="3885" y="277813"/>
                  </a:cubicBezTo>
                  <a:close/>
                  <a:moveTo>
                    <a:pt x="251535" y="209550"/>
                  </a:moveTo>
                  <a:cubicBezTo>
                    <a:pt x="251535" y="209550"/>
                    <a:pt x="251535" y="209550"/>
                    <a:pt x="292978" y="209550"/>
                  </a:cubicBezTo>
                  <a:cubicBezTo>
                    <a:pt x="295568" y="209550"/>
                    <a:pt x="296863" y="210885"/>
                    <a:pt x="296863" y="213555"/>
                  </a:cubicBezTo>
                  <a:cubicBezTo>
                    <a:pt x="296863" y="213555"/>
                    <a:pt x="296863" y="213555"/>
                    <a:pt x="296863" y="264283"/>
                  </a:cubicBezTo>
                  <a:cubicBezTo>
                    <a:pt x="296863" y="266953"/>
                    <a:pt x="295568" y="268288"/>
                    <a:pt x="292978" y="268288"/>
                  </a:cubicBezTo>
                  <a:cubicBezTo>
                    <a:pt x="292978" y="268288"/>
                    <a:pt x="292978" y="268288"/>
                    <a:pt x="251535" y="268288"/>
                  </a:cubicBezTo>
                  <a:cubicBezTo>
                    <a:pt x="248945" y="268288"/>
                    <a:pt x="247650" y="266953"/>
                    <a:pt x="247650" y="264283"/>
                  </a:cubicBezTo>
                  <a:cubicBezTo>
                    <a:pt x="247650" y="264283"/>
                    <a:pt x="247650" y="264283"/>
                    <a:pt x="247650" y="213555"/>
                  </a:cubicBezTo>
                  <a:cubicBezTo>
                    <a:pt x="247650" y="210885"/>
                    <a:pt x="248945" y="209550"/>
                    <a:pt x="251535" y="209550"/>
                  </a:cubicBezTo>
                  <a:close/>
                  <a:moveTo>
                    <a:pt x="124619" y="209550"/>
                  </a:moveTo>
                  <a:lnTo>
                    <a:pt x="234421" y="209550"/>
                  </a:lnTo>
                  <a:cubicBezTo>
                    <a:pt x="237067" y="209550"/>
                    <a:pt x="239713" y="210885"/>
                    <a:pt x="239713" y="213555"/>
                  </a:cubicBezTo>
                  <a:cubicBezTo>
                    <a:pt x="239713" y="213555"/>
                    <a:pt x="239713" y="213555"/>
                    <a:pt x="239713" y="264283"/>
                  </a:cubicBezTo>
                  <a:cubicBezTo>
                    <a:pt x="239713" y="266953"/>
                    <a:pt x="237067" y="268288"/>
                    <a:pt x="234421" y="268288"/>
                  </a:cubicBezTo>
                  <a:cubicBezTo>
                    <a:pt x="234421" y="268288"/>
                    <a:pt x="234421" y="268288"/>
                    <a:pt x="124619" y="268288"/>
                  </a:cubicBezTo>
                  <a:cubicBezTo>
                    <a:pt x="123296" y="268288"/>
                    <a:pt x="120650" y="266953"/>
                    <a:pt x="120650" y="264283"/>
                  </a:cubicBezTo>
                  <a:cubicBezTo>
                    <a:pt x="120650" y="264283"/>
                    <a:pt x="120650" y="264283"/>
                    <a:pt x="120650" y="213555"/>
                  </a:cubicBezTo>
                  <a:cubicBezTo>
                    <a:pt x="120650" y="210885"/>
                    <a:pt x="123296" y="209550"/>
                    <a:pt x="124619" y="209550"/>
                  </a:cubicBezTo>
                  <a:close/>
                  <a:moveTo>
                    <a:pt x="3932" y="209550"/>
                  </a:moveTo>
                  <a:cubicBezTo>
                    <a:pt x="3932" y="209550"/>
                    <a:pt x="3932" y="209550"/>
                    <a:pt x="108781" y="209550"/>
                  </a:cubicBezTo>
                  <a:cubicBezTo>
                    <a:pt x="111402" y="209550"/>
                    <a:pt x="112713" y="210885"/>
                    <a:pt x="112713" y="213555"/>
                  </a:cubicBezTo>
                  <a:cubicBezTo>
                    <a:pt x="112713" y="213555"/>
                    <a:pt x="112713" y="213555"/>
                    <a:pt x="112713" y="264283"/>
                  </a:cubicBezTo>
                  <a:cubicBezTo>
                    <a:pt x="112713" y="266953"/>
                    <a:pt x="111402" y="268288"/>
                    <a:pt x="108781" y="268288"/>
                  </a:cubicBezTo>
                  <a:cubicBezTo>
                    <a:pt x="108781" y="268288"/>
                    <a:pt x="108781" y="268288"/>
                    <a:pt x="3932" y="268288"/>
                  </a:cubicBezTo>
                  <a:cubicBezTo>
                    <a:pt x="1311" y="268288"/>
                    <a:pt x="0" y="266953"/>
                    <a:pt x="0" y="264283"/>
                  </a:cubicBezTo>
                  <a:cubicBezTo>
                    <a:pt x="0" y="264283"/>
                    <a:pt x="0" y="264283"/>
                    <a:pt x="0" y="213555"/>
                  </a:cubicBezTo>
                  <a:cubicBezTo>
                    <a:pt x="0" y="210885"/>
                    <a:pt x="1311" y="209550"/>
                    <a:pt x="3932" y="209550"/>
                  </a:cubicBezTo>
                  <a:close/>
                  <a:moveTo>
                    <a:pt x="100462" y="0"/>
                  </a:moveTo>
                  <a:cubicBezTo>
                    <a:pt x="103097" y="0"/>
                    <a:pt x="105732" y="0"/>
                    <a:pt x="108367" y="0"/>
                  </a:cubicBezTo>
                  <a:cubicBezTo>
                    <a:pt x="149208" y="0"/>
                    <a:pt x="168970" y="34350"/>
                    <a:pt x="183463" y="60773"/>
                  </a:cubicBezTo>
                  <a:cubicBezTo>
                    <a:pt x="195320" y="80590"/>
                    <a:pt x="204542" y="96444"/>
                    <a:pt x="217717" y="96444"/>
                  </a:cubicBezTo>
                  <a:cubicBezTo>
                    <a:pt x="225621" y="96444"/>
                    <a:pt x="233526" y="93801"/>
                    <a:pt x="242748" y="85874"/>
                  </a:cubicBezTo>
                  <a:cubicBezTo>
                    <a:pt x="244066" y="84553"/>
                    <a:pt x="246701" y="84553"/>
                    <a:pt x="248018" y="85874"/>
                  </a:cubicBezTo>
                  <a:cubicBezTo>
                    <a:pt x="249336" y="87196"/>
                    <a:pt x="271733" y="108334"/>
                    <a:pt x="271733" y="140041"/>
                  </a:cubicBezTo>
                  <a:cubicBezTo>
                    <a:pt x="273050" y="159858"/>
                    <a:pt x="263828" y="178354"/>
                    <a:pt x="246701" y="195529"/>
                  </a:cubicBezTo>
                  <a:cubicBezTo>
                    <a:pt x="245383" y="196850"/>
                    <a:pt x="244066" y="196850"/>
                    <a:pt x="242748" y="196850"/>
                  </a:cubicBezTo>
                  <a:cubicBezTo>
                    <a:pt x="242748" y="196850"/>
                    <a:pt x="242748" y="196850"/>
                    <a:pt x="170288" y="196850"/>
                  </a:cubicBezTo>
                  <a:cubicBezTo>
                    <a:pt x="167653" y="196850"/>
                    <a:pt x="166335" y="196850"/>
                    <a:pt x="166335" y="194208"/>
                  </a:cubicBezTo>
                  <a:cubicBezTo>
                    <a:pt x="165018" y="192887"/>
                    <a:pt x="166335" y="191566"/>
                    <a:pt x="166335" y="190245"/>
                  </a:cubicBezTo>
                  <a:cubicBezTo>
                    <a:pt x="174240" y="182318"/>
                    <a:pt x="178193" y="171749"/>
                    <a:pt x="178193" y="161179"/>
                  </a:cubicBezTo>
                  <a:cubicBezTo>
                    <a:pt x="178193" y="155895"/>
                    <a:pt x="176875" y="150610"/>
                    <a:pt x="175558" y="147968"/>
                  </a:cubicBezTo>
                  <a:cubicBezTo>
                    <a:pt x="170288" y="150610"/>
                    <a:pt x="165018" y="151931"/>
                    <a:pt x="161066" y="151931"/>
                  </a:cubicBezTo>
                  <a:cubicBezTo>
                    <a:pt x="153161" y="151931"/>
                    <a:pt x="146574" y="149289"/>
                    <a:pt x="141304" y="142683"/>
                  </a:cubicBezTo>
                  <a:cubicBezTo>
                    <a:pt x="137351" y="136078"/>
                    <a:pt x="136034" y="128151"/>
                    <a:pt x="137351" y="118903"/>
                  </a:cubicBezTo>
                  <a:cubicBezTo>
                    <a:pt x="128129" y="124187"/>
                    <a:pt x="121542" y="134757"/>
                    <a:pt x="120224" y="146647"/>
                  </a:cubicBezTo>
                  <a:cubicBezTo>
                    <a:pt x="116272" y="163822"/>
                    <a:pt x="121542" y="179675"/>
                    <a:pt x="133399" y="190245"/>
                  </a:cubicBezTo>
                  <a:cubicBezTo>
                    <a:pt x="134716" y="190245"/>
                    <a:pt x="134716" y="192887"/>
                    <a:pt x="134716" y="194208"/>
                  </a:cubicBezTo>
                  <a:cubicBezTo>
                    <a:pt x="133399" y="195529"/>
                    <a:pt x="132081" y="196850"/>
                    <a:pt x="130764" y="196850"/>
                  </a:cubicBezTo>
                  <a:cubicBezTo>
                    <a:pt x="130764" y="196850"/>
                    <a:pt x="130764" y="196850"/>
                    <a:pt x="59621" y="196850"/>
                  </a:cubicBezTo>
                  <a:cubicBezTo>
                    <a:pt x="58303" y="196850"/>
                    <a:pt x="56986" y="196850"/>
                    <a:pt x="56986" y="195529"/>
                  </a:cubicBezTo>
                  <a:cubicBezTo>
                    <a:pt x="55669" y="194208"/>
                    <a:pt x="17462" y="154574"/>
                    <a:pt x="24049" y="110976"/>
                  </a:cubicBezTo>
                  <a:cubicBezTo>
                    <a:pt x="28002" y="87196"/>
                    <a:pt x="43811" y="66057"/>
                    <a:pt x="71478" y="50204"/>
                  </a:cubicBezTo>
                  <a:cubicBezTo>
                    <a:pt x="72796" y="48882"/>
                    <a:pt x="75430" y="48882"/>
                    <a:pt x="76748" y="50204"/>
                  </a:cubicBezTo>
                  <a:cubicBezTo>
                    <a:pt x="78065" y="51525"/>
                    <a:pt x="78065" y="54167"/>
                    <a:pt x="78065" y="55488"/>
                  </a:cubicBezTo>
                  <a:cubicBezTo>
                    <a:pt x="75430" y="60773"/>
                    <a:pt x="68843" y="76626"/>
                    <a:pt x="74113" y="85874"/>
                  </a:cubicBezTo>
                  <a:cubicBezTo>
                    <a:pt x="76748" y="89838"/>
                    <a:pt x="82018" y="91159"/>
                    <a:pt x="89923" y="91159"/>
                  </a:cubicBezTo>
                  <a:cubicBezTo>
                    <a:pt x="101780" y="91159"/>
                    <a:pt x="109685" y="85874"/>
                    <a:pt x="114954" y="75305"/>
                  </a:cubicBezTo>
                  <a:cubicBezTo>
                    <a:pt x="121542" y="60773"/>
                    <a:pt x="118907" y="33029"/>
                    <a:pt x="97827" y="7927"/>
                  </a:cubicBezTo>
                  <a:cubicBezTo>
                    <a:pt x="96510" y="6606"/>
                    <a:pt x="96510" y="3964"/>
                    <a:pt x="96510" y="2643"/>
                  </a:cubicBezTo>
                  <a:cubicBezTo>
                    <a:pt x="97827" y="1321"/>
                    <a:pt x="99145" y="0"/>
                    <a:pt x="1004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lIns="34290" tIns="17145" rIns="34290" bIns="17145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4360262" y="1707405"/>
            <a:ext cx="432048" cy="432048"/>
            <a:chOff x="4788024" y="1275213"/>
            <a:chExt cx="432048" cy="432048"/>
          </a:xfrm>
        </p:grpSpPr>
        <p:sp>
          <p:nvSpPr>
            <p:cNvPr id="105" name="椭圆 104"/>
            <p:cNvSpPr>
              <a:spLocks noChangeArrowheads="1"/>
            </p:cNvSpPr>
            <p:nvPr/>
          </p:nvSpPr>
          <p:spPr bwMode="auto">
            <a:xfrm>
              <a:off x="4788024" y="1275213"/>
              <a:ext cx="432048" cy="432048"/>
            </a:xfrm>
            <a:prstGeom prst="ellipse">
              <a:avLst/>
            </a:prstGeom>
            <a:solidFill>
              <a:srgbClr val="458088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06" name="Freeform 110"/>
            <p:cNvSpPr>
              <a:spLocks noChangeArrowheads="1"/>
            </p:cNvSpPr>
            <p:nvPr/>
          </p:nvSpPr>
          <p:spPr bwMode="auto">
            <a:xfrm>
              <a:off x="4908677" y="1365898"/>
              <a:ext cx="196478" cy="250679"/>
            </a:xfrm>
            <a:custGeom>
              <a:avLst/>
              <a:gdLst>
                <a:gd name="connsiteX0" fmla="*/ 141288 w 263525"/>
                <a:gd name="connsiteY0" fmla="*/ 169534 h 336221"/>
                <a:gd name="connsiteX1" fmla="*/ 141288 w 263525"/>
                <a:gd name="connsiteY1" fmla="*/ 310822 h 336221"/>
                <a:gd name="connsiteX2" fmla="*/ 241301 w 263525"/>
                <a:gd name="connsiteY2" fmla="*/ 169534 h 336221"/>
                <a:gd name="connsiteX3" fmla="*/ 141288 w 263525"/>
                <a:gd name="connsiteY3" fmla="*/ 169534 h 336221"/>
                <a:gd name="connsiteX4" fmla="*/ 22225 w 263525"/>
                <a:gd name="connsiteY4" fmla="*/ 169534 h 336221"/>
                <a:gd name="connsiteX5" fmla="*/ 120650 w 263525"/>
                <a:gd name="connsiteY5" fmla="*/ 310822 h 336221"/>
                <a:gd name="connsiteX6" fmla="*/ 120650 w 263525"/>
                <a:gd name="connsiteY6" fmla="*/ 169534 h 336221"/>
                <a:gd name="connsiteX7" fmla="*/ 22225 w 263525"/>
                <a:gd name="connsiteY7" fmla="*/ 169534 h 336221"/>
                <a:gd name="connsiteX8" fmla="*/ 141288 w 263525"/>
                <a:gd name="connsiteY8" fmla="*/ 26659 h 336221"/>
                <a:gd name="connsiteX9" fmla="*/ 141288 w 263525"/>
                <a:gd name="connsiteY9" fmla="*/ 147309 h 336221"/>
                <a:gd name="connsiteX10" fmla="*/ 241301 w 263525"/>
                <a:gd name="connsiteY10" fmla="*/ 147309 h 336221"/>
                <a:gd name="connsiteX11" fmla="*/ 241301 w 263525"/>
                <a:gd name="connsiteY11" fmla="*/ 64759 h 336221"/>
                <a:gd name="connsiteX12" fmla="*/ 120650 w 263525"/>
                <a:gd name="connsiteY12" fmla="*/ 26659 h 336221"/>
                <a:gd name="connsiteX13" fmla="*/ 22225 w 263525"/>
                <a:gd name="connsiteY13" fmla="*/ 64759 h 336221"/>
                <a:gd name="connsiteX14" fmla="*/ 22225 w 263525"/>
                <a:gd name="connsiteY14" fmla="*/ 147309 h 336221"/>
                <a:gd name="connsiteX15" fmla="*/ 120650 w 263525"/>
                <a:gd name="connsiteY15" fmla="*/ 147309 h 336221"/>
                <a:gd name="connsiteX16" fmla="*/ 127809 w 263525"/>
                <a:gd name="connsiteY16" fmla="*/ 986 h 336221"/>
                <a:gd name="connsiteX17" fmla="*/ 135715 w 263525"/>
                <a:gd name="connsiteY17" fmla="*/ 986 h 336221"/>
                <a:gd name="connsiteX18" fmla="*/ 256937 w 263525"/>
                <a:gd name="connsiteY18" fmla="*/ 46998 h 336221"/>
                <a:gd name="connsiteX19" fmla="*/ 263525 w 263525"/>
                <a:gd name="connsiteY19" fmla="*/ 57515 h 336221"/>
                <a:gd name="connsiteX20" fmla="*/ 263525 w 263525"/>
                <a:gd name="connsiteY20" fmla="*/ 164002 h 336221"/>
                <a:gd name="connsiteX21" fmla="*/ 227949 w 263525"/>
                <a:gd name="connsiteY21" fmla="*/ 271803 h 336221"/>
                <a:gd name="connsiteX22" fmla="*/ 134398 w 263525"/>
                <a:gd name="connsiteY22" fmla="*/ 336221 h 336221"/>
                <a:gd name="connsiteX23" fmla="*/ 131762 w 263525"/>
                <a:gd name="connsiteY23" fmla="*/ 336221 h 336221"/>
                <a:gd name="connsiteX24" fmla="*/ 129127 w 263525"/>
                <a:gd name="connsiteY24" fmla="*/ 336221 h 336221"/>
                <a:gd name="connsiteX25" fmla="*/ 35576 w 263525"/>
                <a:gd name="connsiteY25" fmla="*/ 271803 h 336221"/>
                <a:gd name="connsiteX26" fmla="*/ 0 w 263525"/>
                <a:gd name="connsiteY26" fmla="*/ 164002 h 336221"/>
                <a:gd name="connsiteX27" fmla="*/ 0 w 263525"/>
                <a:gd name="connsiteY27" fmla="*/ 57515 h 336221"/>
                <a:gd name="connsiteX28" fmla="*/ 6588 w 263525"/>
                <a:gd name="connsiteY28" fmla="*/ 46998 h 336221"/>
                <a:gd name="connsiteX29" fmla="*/ 127809 w 263525"/>
                <a:gd name="connsiteY29" fmla="*/ 986 h 336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63525" h="336221">
                  <a:moveTo>
                    <a:pt x="141288" y="169534"/>
                  </a:moveTo>
                  <a:cubicBezTo>
                    <a:pt x="141288" y="169534"/>
                    <a:pt x="141288" y="169534"/>
                    <a:pt x="141288" y="310822"/>
                  </a:cubicBezTo>
                  <a:cubicBezTo>
                    <a:pt x="199963" y="287054"/>
                    <a:pt x="239968" y="231595"/>
                    <a:pt x="241301" y="169534"/>
                  </a:cubicBezTo>
                  <a:cubicBezTo>
                    <a:pt x="241301" y="169534"/>
                    <a:pt x="241301" y="169534"/>
                    <a:pt x="141288" y="169534"/>
                  </a:cubicBezTo>
                  <a:close/>
                  <a:moveTo>
                    <a:pt x="22225" y="169534"/>
                  </a:moveTo>
                  <a:cubicBezTo>
                    <a:pt x="23537" y="231595"/>
                    <a:pt x="62907" y="287054"/>
                    <a:pt x="120650" y="310822"/>
                  </a:cubicBezTo>
                  <a:cubicBezTo>
                    <a:pt x="120650" y="310822"/>
                    <a:pt x="120650" y="310822"/>
                    <a:pt x="120650" y="169534"/>
                  </a:cubicBezTo>
                  <a:cubicBezTo>
                    <a:pt x="120650" y="169534"/>
                    <a:pt x="120650" y="169534"/>
                    <a:pt x="22225" y="169534"/>
                  </a:cubicBezTo>
                  <a:close/>
                  <a:moveTo>
                    <a:pt x="141288" y="26659"/>
                  </a:moveTo>
                  <a:lnTo>
                    <a:pt x="141288" y="147309"/>
                  </a:lnTo>
                  <a:lnTo>
                    <a:pt x="241301" y="147309"/>
                  </a:lnTo>
                  <a:lnTo>
                    <a:pt x="241301" y="64759"/>
                  </a:lnTo>
                  <a:close/>
                  <a:moveTo>
                    <a:pt x="120650" y="26659"/>
                  </a:moveTo>
                  <a:lnTo>
                    <a:pt x="22225" y="64759"/>
                  </a:lnTo>
                  <a:lnTo>
                    <a:pt x="22225" y="147309"/>
                  </a:lnTo>
                  <a:lnTo>
                    <a:pt x="120650" y="147309"/>
                  </a:lnTo>
                  <a:close/>
                  <a:moveTo>
                    <a:pt x="127809" y="986"/>
                  </a:moveTo>
                  <a:cubicBezTo>
                    <a:pt x="130445" y="-329"/>
                    <a:pt x="133080" y="-329"/>
                    <a:pt x="135715" y="986"/>
                  </a:cubicBezTo>
                  <a:cubicBezTo>
                    <a:pt x="135715" y="986"/>
                    <a:pt x="135715" y="986"/>
                    <a:pt x="256937" y="46998"/>
                  </a:cubicBezTo>
                  <a:cubicBezTo>
                    <a:pt x="260890" y="48313"/>
                    <a:pt x="263525" y="52257"/>
                    <a:pt x="263525" y="57515"/>
                  </a:cubicBezTo>
                  <a:cubicBezTo>
                    <a:pt x="263525" y="57515"/>
                    <a:pt x="263525" y="57515"/>
                    <a:pt x="263525" y="164002"/>
                  </a:cubicBezTo>
                  <a:cubicBezTo>
                    <a:pt x="263525" y="203442"/>
                    <a:pt x="251667" y="240252"/>
                    <a:pt x="227949" y="271803"/>
                  </a:cubicBezTo>
                  <a:cubicBezTo>
                    <a:pt x="204232" y="302040"/>
                    <a:pt x="172609" y="324389"/>
                    <a:pt x="134398" y="336221"/>
                  </a:cubicBezTo>
                  <a:cubicBezTo>
                    <a:pt x="134398" y="336221"/>
                    <a:pt x="133080" y="336221"/>
                    <a:pt x="131762" y="336221"/>
                  </a:cubicBezTo>
                  <a:cubicBezTo>
                    <a:pt x="130445" y="336221"/>
                    <a:pt x="129127" y="336221"/>
                    <a:pt x="129127" y="336221"/>
                  </a:cubicBezTo>
                  <a:cubicBezTo>
                    <a:pt x="90916" y="324389"/>
                    <a:pt x="59293" y="302040"/>
                    <a:pt x="35576" y="271803"/>
                  </a:cubicBezTo>
                  <a:cubicBezTo>
                    <a:pt x="11858" y="240252"/>
                    <a:pt x="0" y="203442"/>
                    <a:pt x="0" y="164002"/>
                  </a:cubicBezTo>
                  <a:cubicBezTo>
                    <a:pt x="0" y="164002"/>
                    <a:pt x="0" y="164002"/>
                    <a:pt x="0" y="57515"/>
                  </a:cubicBezTo>
                  <a:cubicBezTo>
                    <a:pt x="0" y="52257"/>
                    <a:pt x="2635" y="48313"/>
                    <a:pt x="6588" y="46998"/>
                  </a:cubicBezTo>
                  <a:cubicBezTo>
                    <a:pt x="6588" y="46998"/>
                    <a:pt x="6588" y="46998"/>
                    <a:pt x="127809" y="9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lIns="34290" tIns="17145" rIns="34290" bIns="17145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5008334" y="1707012"/>
            <a:ext cx="432833" cy="432834"/>
            <a:chOff x="5436096" y="1274820"/>
            <a:chExt cx="432833" cy="432834"/>
          </a:xfrm>
        </p:grpSpPr>
        <p:sp>
          <p:nvSpPr>
            <p:cNvPr id="108" name="椭圆 107"/>
            <p:cNvSpPr>
              <a:spLocks noChangeArrowheads="1"/>
            </p:cNvSpPr>
            <p:nvPr/>
          </p:nvSpPr>
          <p:spPr bwMode="auto">
            <a:xfrm>
              <a:off x="5436096" y="1274820"/>
              <a:ext cx="432833" cy="432834"/>
            </a:xfrm>
            <a:prstGeom prst="ellipse">
              <a:avLst/>
            </a:prstGeom>
            <a:solidFill>
              <a:srgbClr val="45808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09" name="Freeform 16"/>
            <p:cNvSpPr>
              <a:spLocks noChangeArrowheads="1"/>
            </p:cNvSpPr>
            <p:nvPr/>
          </p:nvSpPr>
          <p:spPr bwMode="auto">
            <a:xfrm>
              <a:off x="5538979" y="1378238"/>
              <a:ext cx="227065" cy="225998"/>
            </a:xfrm>
            <a:custGeom>
              <a:avLst/>
              <a:gdLst>
                <a:gd name="connsiteX0" fmla="*/ 169862 w 338138"/>
                <a:gd name="connsiteY0" fmla="*/ 192088 h 336550"/>
                <a:gd name="connsiteX1" fmla="*/ 160337 w 338138"/>
                <a:gd name="connsiteY1" fmla="*/ 201349 h 336550"/>
                <a:gd name="connsiteX2" fmla="*/ 160337 w 338138"/>
                <a:gd name="connsiteY2" fmla="*/ 206640 h 336550"/>
                <a:gd name="connsiteX3" fmla="*/ 169862 w 338138"/>
                <a:gd name="connsiteY3" fmla="*/ 215901 h 336550"/>
                <a:gd name="connsiteX4" fmla="*/ 179387 w 338138"/>
                <a:gd name="connsiteY4" fmla="*/ 206640 h 336550"/>
                <a:gd name="connsiteX5" fmla="*/ 179387 w 338138"/>
                <a:gd name="connsiteY5" fmla="*/ 201349 h 336550"/>
                <a:gd name="connsiteX6" fmla="*/ 169862 w 338138"/>
                <a:gd name="connsiteY6" fmla="*/ 192088 h 336550"/>
                <a:gd name="connsiteX7" fmla="*/ 169862 w 338138"/>
                <a:gd name="connsiteY7" fmla="*/ 82551 h 336550"/>
                <a:gd name="connsiteX8" fmla="*/ 160337 w 338138"/>
                <a:gd name="connsiteY8" fmla="*/ 91787 h 336550"/>
                <a:gd name="connsiteX9" fmla="*/ 160337 w 338138"/>
                <a:gd name="connsiteY9" fmla="*/ 174915 h 336550"/>
                <a:gd name="connsiteX10" fmla="*/ 169862 w 338138"/>
                <a:gd name="connsiteY10" fmla="*/ 184151 h 336550"/>
                <a:gd name="connsiteX11" fmla="*/ 179387 w 338138"/>
                <a:gd name="connsiteY11" fmla="*/ 174915 h 336550"/>
                <a:gd name="connsiteX12" fmla="*/ 179387 w 338138"/>
                <a:gd name="connsiteY12" fmla="*/ 91787 h 336550"/>
                <a:gd name="connsiteX13" fmla="*/ 169862 w 338138"/>
                <a:gd name="connsiteY13" fmla="*/ 82551 h 336550"/>
                <a:gd name="connsiteX14" fmla="*/ 171696 w 338138"/>
                <a:gd name="connsiteY14" fmla="*/ 47626 h 336550"/>
                <a:gd name="connsiteX15" fmla="*/ 199279 w 338138"/>
                <a:gd name="connsiteY15" fmla="*/ 68653 h 336550"/>
                <a:gd name="connsiteX16" fmla="*/ 200592 w 338138"/>
                <a:gd name="connsiteY16" fmla="*/ 69967 h 336550"/>
                <a:gd name="connsiteX17" fmla="*/ 275460 w 338138"/>
                <a:gd name="connsiteY17" fmla="*/ 201383 h 336550"/>
                <a:gd name="connsiteX18" fmla="*/ 279400 w 338138"/>
                <a:gd name="connsiteY18" fmla="*/ 217153 h 336550"/>
                <a:gd name="connsiteX19" fmla="*/ 250504 w 338138"/>
                <a:gd name="connsiteY19" fmla="*/ 246064 h 336550"/>
                <a:gd name="connsiteX20" fmla="*/ 87634 w 338138"/>
                <a:gd name="connsiteY20" fmla="*/ 246064 h 336550"/>
                <a:gd name="connsiteX21" fmla="*/ 58737 w 338138"/>
                <a:gd name="connsiteY21" fmla="*/ 217153 h 336550"/>
                <a:gd name="connsiteX22" fmla="*/ 65305 w 338138"/>
                <a:gd name="connsiteY22" fmla="*/ 198754 h 336550"/>
                <a:gd name="connsiteX23" fmla="*/ 65305 w 338138"/>
                <a:gd name="connsiteY23" fmla="*/ 197440 h 336550"/>
                <a:gd name="connsiteX24" fmla="*/ 138859 w 338138"/>
                <a:gd name="connsiteY24" fmla="*/ 73909 h 336550"/>
                <a:gd name="connsiteX25" fmla="*/ 144113 w 338138"/>
                <a:gd name="connsiteY25" fmla="*/ 68653 h 336550"/>
                <a:gd name="connsiteX26" fmla="*/ 145426 w 338138"/>
                <a:gd name="connsiteY26" fmla="*/ 66024 h 336550"/>
                <a:gd name="connsiteX27" fmla="*/ 171696 w 338138"/>
                <a:gd name="connsiteY27" fmla="*/ 47626 h 336550"/>
                <a:gd name="connsiteX28" fmla="*/ 172492 w 338138"/>
                <a:gd name="connsiteY28" fmla="*/ 28576 h 336550"/>
                <a:gd name="connsiteX29" fmla="*/ 129100 w 338138"/>
                <a:gd name="connsiteY29" fmla="*/ 57648 h 336550"/>
                <a:gd name="connsiteX30" fmla="*/ 125156 w 338138"/>
                <a:gd name="connsiteY30" fmla="*/ 60291 h 336550"/>
                <a:gd name="connsiteX31" fmla="*/ 50206 w 338138"/>
                <a:gd name="connsiteY31" fmla="*/ 187149 h 336550"/>
                <a:gd name="connsiteX32" fmla="*/ 39687 w 338138"/>
                <a:gd name="connsiteY32" fmla="*/ 217542 h 336550"/>
                <a:gd name="connsiteX33" fmla="*/ 88339 w 338138"/>
                <a:gd name="connsiteY33" fmla="*/ 265114 h 336550"/>
                <a:gd name="connsiteX34" fmla="*/ 251386 w 338138"/>
                <a:gd name="connsiteY34" fmla="*/ 265114 h 336550"/>
                <a:gd name="connsiteX35" fmla="*/ 300037 w 338138"/>
                <a:gd name="connsiteY35" fmla="*/ 217542 h 336550"/>
                <a:gd name="connsiteX36" fmla="*/ 292148 w 338138"/>
                <a:gd name="connsiteY36" fmla="*/ 191113 h 336550"/>
                <a:gd name="connsiteX37" fmla="*/ 218514 w 338138"/>
                <a:gd name="connsiteY37" fmla="*/ 61612 h 336550"/>
                <a:gd name="connsiteX38" fmla="*/ 172492 w 338138"/>
                <a:gd name="connsiteY38" fmla="*/ 28576 h 336550"/>
                <a:gd name="connsiteX39" fmla="*/ 169069 w 338138"/>
                <a:gd name="connsiteY39" fmla="*/ 0 h 336550"/>
                <a:gd name="connsiteX40" fmla="*/ 338138 w 338138"/>
                <a:gd name="connsiteY40" fmla="*/ 168275 h 336550"/>
                <a:gd name="connsiteX41" fmla="*/ 169069 w 338138"/>
                <a:gd name="connsiteY41" fmla="*/ 336550 h 336550"/>
                <a:gd name="connsiteX42" fmla="*/ 0 w 338138"/>
                <a:gd name="connsiteY42" fmla="*/ 168275 h 336550"/>
                <a:gd name="connsiteX43" fmla="*/ 169069 w 338138"/>
                <a:gd name="connsiteY43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38138" h="336550">
                  <a:moveTo>
                    <a:pt x="169862" y="192088"/>
                  </a:moveTo>
                  <a:cubicBezTo>
                    <a:pt x="164419" y="192088"/>
                    <a:pt x="160337" y="196057"/>
                    <a:pt x="160337" y="201349"/>
                  </a:cubicBezTo>
                  <a:cubicBezTo>
                    <a:pt x="160337" y="201349"/>
                    <a:pt x="160337" y="201349"/>
                    <a:pt x="160337" y="206640"/>
                  </a:cubicBezTo>
                  <a:cubicBezTo>
                    <a:pt x="160337" y="211932"/>
                    <a:pt x="164419" y="215901"/>
                    <a:pt x="169862" y="215901"/>
                  </a:cubicBezTo>
                  <a:cubicBezTo>
                    <a:pt x="175305" y="215901"/>
                    <a:pt x="179387" y="211932"/>
                    <a:pt x="179387" y="206640"/>
                  </a:cubicBezTo>
                  <a:lnTo>
                    <a:pt x="179387" y="201349"/>
                  </a:lnTo>
                  <a:cubicBezTo>
                    <a:pt x="179387" y="196057"/>
                    <a:pt x="175305" y="192088"/>
                    <a:pt x="169862" y="192088"/>
                  </a:cubicBezTo>
                  <a:close/>
                  <a:moveTo>
                    <a:pt x="169862" y="82551"/>
                  </a:moveTo>
                  <a:cubicBezTo>
                    <a:pt x="164419" y="82551"/>
                    <a:pt x="160337" y="86509"/>
                    <a:pt x="160337" y="91787"/>
                  </a:cubicBezTo>
                  <a:cubicBezTo>
                    <a:pt x="160337" y="91787"/>
                    <a:pt x="160337" y="91787"/>
                    <a:pt x="160337" y="174915"/>
                  </a:cubicBezTo>
                  <a:cubicBezTo>
                    <a:pt x="160337" y="180193"/>
                    <a:pt x="164419" y="184151"/>
                    <a:pt x="169862" y="184151"/>
                  </a:cubicBezTo>
                  <a:cubicBezTo>
                    <a:pt x="175305" y="184151"/>
                    <a:pt x="179387" y="180193"/>
                    <a:pt x="179387" y="174915"/>
                  </a:cubicBezTo>
                  <a:lnTo>
                    <a:pt x="179387" y="91787"/>
                  </a:lnTo>
                  <a:cubicBezTo>
                    <a:pt x="179387" y="86509"/>
                    <a:pt x="175305" y="82551"/>
                    <a:pt x="169862" y="82551"/>
                  </a:cubicBezTo>
                  <a:close/>
                  <a:moveTo>
                    <a:pt x="171696" y="47626"/>
                  </a:moveTo>
                  <a:cubicBezTo>
                    <a:pt x="184830" y="47626"/>
                    <a:pt x="195338" y="56825"/>
                    <a:pt x="199279" y="68653"/>
                  </a:cubicBezTo>
                  <a:cubicBezTo>
                    <a:pt x="199279" y="68653"/>
                    <a:pt x="200592" y="69967"/>
                    <a:pt x="200592" y="69967"/>
                  </a:cubicBezTo>
                  <a:lnTo>
                    <a:pt x="275460" y="201383"/>
                  </a:lnTo>
                  <a:cubicBezTo>
                    <a:pt x="278087" y="205325"/>
                    <a:pt x="279400" y="210582"/>
                    <a:pt x="279400" y="217153"/>
                  </a:cubicBezTo>
                  <a:cubicBezTo>
                    <a:pt x="279400" y="232922"/>
                    <a:pt x="266266" y="246064"/>
                    <a:pt x="250504" y="246064"/>
                  </a:cubicBezTo>
                  <a:cubicBezTo>
                    <a:pt x="250504" y="246064"/>
                    <a:pt x="250504" y="246064"/>
                    <a:pt x="87634" y="246064"/>
                  </a:cubicBezTo>
                  <a:cubicBezTo>
                    <a:pt x="71872" y="246064"/>
                    <a:pt x="58737" y="232922"/>
                    <a:pt x="58737" y="217153"/>
                  </a:cubicBezTo>
                  <a:cubicBezTo>
                    <a:pt x="58737" y="209268"/>
                    <a:pt x="60051" y="204011"/>
                    <a:pt x="65305" y="198754"/>
                  </a:cubicBezTo>
                  <a:cubicBezTo>
                    <a:pt x="65305" y="197440"/>
                    <a:pt x="65305" y="197440"/>
                    <a:pt x="65305" y="197440"/>
                  </a:cubicBezTo>
                  <a:cubicBezTo>
                    <a:pt x="65305" y="197440"/>
                    <a:pt x="65305" y="197440"/>
                    <a:pt x="138859" y="73909"/>
                  </a:cubicBezTo>
                  <a:cubicBezTo>
                    <a:pt x="141486" y="72595"/>
                    <a:pt x="142799" y="71281"/>
                    <a:pt x="144113" y="68653"/>
                  </a:cubicBezTo>
                  <a:cubicBezTo>
                    <a:pt x="144113" y="67338"/>
                    <a:pt x="144113" y="67338"/>
                    <a:pt x="145426" y="66024"/>
                  </a:cubicBezTo>
                  <a:cubicBezTo>
                    <a:pt x="149367" y="55511"/>
                    <a:pt x="159874" y="47626"/>
                    <a:pt x="171696" y="47626"/>
                  </a:cubicBezTo>
                  <a:close/>
                  <a:moveTo>
                    <a:pt x="172492" y="28576"/>
                  </a:moveTo>
                  <a:cubicBezTo>
                    <a:pt x="154083" y="28576"/>
                    <a:pt x="136990" y="39148"/>
                    <a:pt x="129100" y="57648"/>
                  </a:cubicBezTo>
                  <a:cubicBezTo>
                    <a:pt x="127785" y="57648"/>
                    <a:pt x="126471" y="58969"/>
                    <a:pt x="125156" y="60291"/>
                  </a:cubicBezTo>
                  <a:cubicBezTo>
                    <a:pt x="125156" y="60291"/>
                    <a:pt x="125156" y="60291"/>
                    <a:pt x="50206" y="187149"/>
                  </a:cubicBezTo>
                  <a:cubicBezTo>
                    <a:pt x="43632" y="195078"/>
                    <a:pt x="39687" y="205649"/>
                    <a:pt x="39687" y="217542"/>
                  </a:cubicBezTo>
                  <a:cubicBezTo>
                    <a:pt x="39687" y="243971"/>
                    <a:pt x="62041" y="265114"/>
                    <a:pt x="88339" y="265114"/>
                  </a:cubicBezTo>
                  <a:cubicBezTo>
                    <a:pt x="88339" y="265114"/>
                    <a:pt x="88339" y="265114"/>
                    <a:pt x="251386" y="265114"/>
                  </a:cubicBezTo>
                  <a:cubicBezTo>
                    <a:pt x="277684" y="265114"/>
                    <a:pt x="300037" y="243971"/>
                    <a:pt x="300037" y="217542"/>
                  </a:cubicBezTo>
                  <a:cubicBezTo>
                    <a:pt x="300037" y="208292"/>
                    <a:pt x="297407" y="199042"/>
                    <a:pt x="292148" y="191113"/>
                  </a:cubicBezTo>
                  <a:cubicBezTo>
                    <a:pt x="292148" y="191113"/>
                    <a:pt x="292148" y="191113"/>
                    <a:pt x="218514" y="61612"/>
                  </a:cubicBezTo>
                  <a:cubicBezTo>
                    <a:pt x="211939" y="41790"/>
                    <a:pt x="193530" y="28576"/>
                    <a:pt x="172492" y="28576"/>
                  </a:cubicBezTo>
                  <a:close/>
                  <a:moveTo>
                    <a:pt x="169069" y="0"/>
                  </a:moveTo>
                  <a:cubicBezTo>
                    <a:pt x="262443" y="0"/>
                    <a:pt x="338138" y="75339"/>
                    <a:pt x="338138" y="168275"/>
                  </a:cubicBezTo>
                  <a:cubicBezTo>
                    <a:pt x="338138" y="261211"/>
                    <a:pt x="262443" y="336550"/>
                    <a:pt x="169069" y="336550"/>
                  </a:cubicBezTo>
                  <a:cubicBezTo>
                    <a:pt x="75695" y="336550"/>
                    <a:pt x="0" y="261211"/>
                    <a:pt x="0" y="168275"/>
                  </a:cubicBezTo>
                  <a:cubicBezTo>
                    <a:pt x="0" y="75339"/>
                    <a:pt x="75695" y="0"/>
                    <a:pt x="16906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3064118" y="1707012"/>
            <a:ext cx="432833" cy="432834"/>
            <a:chOff x="3491880" y="1274820"/>
            <a:chExt cx="432833" cy="432834"/>
          </a:xfrm>
        </p:grpSpPr>
        <p:sp>
          <p:nvSpPr>
            <p:cNvPr id="111" name="椭圆 110"/>
            <p:cNvSpPr>
              <a:spLocks noChangeArrowheads="1"/>
            </p:cNvSpPr>
            <p:nvPr/>
          </p:nvSpPr>
          <p:spPr bwMode="auto">
            <a:xfrm>
              <a:off x="3491880" y="1274820"/>
              <a:ext cx="432833" cy="432834"/>
            </a:xfrm>
            <a:prstGeom prst="ellipse">
              <a:avLst/>
            </a:prstGeom>
            <a:solidFill>
              <a:srgbClr val="45808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12" name="Freeform 75"/>
            <p:cNvSpPr>
              <a:spLocks noChangeArrowheads="1"/>
            </p:cNvSpPr>
            <p:nvPr/>
          </p:nvSpPr>
          <p:spPr bwMode="auto">
            <a:xfrm>
              <a:off x="3610276" y="1366806"/>
              <a:ext cx="196038" cy="248863"/>
            </a:xfrm>
            <a:custGeom>
              <a:avLst/>
              <a:gdLst>
                <a:gd name="connsiteX0" fmla="*/ 134938 w 265113"/>
                <a:gd name="connsiteY0" fmla="*/ 55563 h 336550"/>
                <a:gd name="connsiteX1" fmla="*/ 134938 w 265113"/>
                <a:gd name="connsiteY1" fmla="*/ 292101 h 336550"/>
                <a:gd name="connsiteX2" fmla="*/ 225426 w 265113"/>
                <a:gd name="connsiteY2" fmla="*/ 195636 h 336550"/>
                <a:gd name="connsiteX3" fmla="*/ 225426 w 265113"/>
                <a:gd name="connsiteY3" fmla="*/ 85956 h 336550"/>
                <a:gd name="connsiteX4" fmla="*/ 224095 w 265113"/>
                <a:gd name="connsiteY4" fmla="*/ 85956 h 336550"/>
                <a:gd name="connsiteX5" fmla="*/ 173529 w 265113"/>
                <a:gd name="connsiteY5" fmla="*/ 88599 h 336550"/>
                <a:gd name="connsiteX6" fmla="*/ 136269 w 265113"/>
                <a:gd name="connsiteY6" fmla="*/ 55563 h 336550"/>
                <a:gd name="connsiteX7" fmla="*/ 134938 w 265113"/>
                <a:gd name="connsiteY7" fmla="*/ 55563 h 336550"/>
                <a:gd name="connsiteX8" fmla="*/ 133882 w 265113"/>
                <a:gd name="connsiteY8" fmla="*/ 0 h 336550"/>
                <a:gd name="connsiteX9" fmla="*/ 140510 w 265113"/>
                <a:gd name="connsiteY9" fmla="*/ 2629 h 336550"/>
                <a:gd name="connsiteX10" fmla="*/ 189556 w 265113"/>
                <a:gd name="connsiteY10" fmla="*/ 44698 h 336550"/>
                <a:gd name="connsiteX11" fmla="*/ 220044 w 265113"/>
                <a:gd name="connsiteY11" fmla="*/ 49957 h 336550"/>
                <a:gd name="connsiteX12" fmla="*/ 253183 w 265113"/>
                <a:gd name="connsiteY12" fmla="*/ 42069 h 336550"/>
                <a:gd name="connsiteX13" fmla="*/ 257160 w 265113"/>
                <a:gd name="connsiteY13" fmla="*/ 40754 h 336550"/>
                <a:gd name="connsiteX14" fmla="*/ 265113 w 265113"/>
                <a:gd name="connsiteY14" fmla="*/ 48642 h 336550"/>
                <a:gd name="connsiteX15" fmla="*/ 265113 w 265113"/>
                <a:gd name="connsiteY15" fmla="*/ 197197 h 336550"/>
                <a:gd name="connsiteX16" fmla="*/ 201486 w 265113"/>
                <a:gd name="connsiteY16" fmla="*/ 295796 h 336550"/>
                <a:gd name="connsiteX17" fmla="*/ 132556 w 265113"/>
                <a:gd name="connsiteY17" fmla="*/ 336550 h 336550"/>
                <a:gd name="connsiteX18" fmla="*/ 62302 w 265113"/>
                <a:gd name="connsiteY18" fmla="*/ 295796 h 336550"/>
                <a:gd name="connsiteX19" fmla="*/ 0 w 265113"/>
                <a:gd name="connsiteY19" fmla="*/ 197197 h 336550"/>
                <a:gd name="connsiteX20" fmla="*/ 0 w 265113"/>
                <a:gd name="connsiteY20" fmla="*/ 49957 h 336550"/>
                <a:gd name="connsiteX21" fmla="*/ 9279 w 265113"/>
                <a:gd name="connsiteY21" fmla="*/ 40754 h 336550"/>
                <a:gd name="connsiteX22" fmla="*/ 14581 w 265113"/>
                <a:gd name="connsiteY22" fmla="*/ 42069 h 336550"/>
                <a:gd name="connsiteX23" fmla="*/ 49046 w 265113"/>
                <a:gd name="connsiteY23" fmla="*/ 49957 h 336550"/>
                <a:gd name="connsiteX24" fmla="*/ 79534 w 265113"/>
                <a:gd name="connsiteY24" fmla="*/ 44698 h 336550"/>
                <a:gd name="connsiteX25" fmla="*/ 128580 w 265113"/>
                <a:gd name="connsiteY25" fmla="*/ 2629 h 336550"/>
                <a:gd name="connsiteX26" fmla="*/ 133882 w 265113"/>
                <a:gd name="connsiteY26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5113" h="336550">
                  <a:moveTo>
                    <a:pt x="134938" y="55563"/>
                  </a:moveTo>
                  <a:cubicBezTo>
                    <a:pt x="134938" y="55563"/>
                    <a:pt x="134938" y="55563"/>
                    <a:pt x="134938" y="292101"/>
                  </a:cubicBezTo>
                  <a:cubicBezTo>
                    <a:pt x="137599" y="292101"/>
                    <a:pt x="225426" y="248494"/>
                    <a:pt x="225426" y="195636"/>
                  </a:cubicBezTo>
                  <a:lnTo>
                    <a:pt x="225426" y="85956"/>
                  </a:lnTo>
                  <a:cubicBezTo>
                    <a:pt x="225426" y="84635"/>
                    <a:pt x="225426" y="84635"/>
                    <a:pt x="224095" y="85956"/>
                  </a:cubicBezTo>
                  <a:cubicBezTo>
                    <a:pt x="212119" y="92563"/>
                    <a:pt x="193489" y="93885"/>
                    <a:pt x="173529" y="88599"/>
                  </a:cubicBezTo>
                  <a:cubicBezTo>
                    <a:pt x="157560" y="83313"/>
                    <a:pt x="144253" y="66135"/>
                    <a:pt x="136269" y="55563"/>
                  </a:cubicBezTo>
                  <a:cubicBezTo>
                    <a:pt x="136269" y="55563"/>
                    <a:pt x="134938" y="55563"/>
                    <a:pt x="134938" y="55563"/>
                  </a:cubicBezTo>
                  <a:close/>
                  <a:moveTo>
                    <a:pt x="133882" y="0"/>
                  </a:moveTo>
                  <a:cubicBezTo>
                    <a:pt x="136533" y="0"/>
                    <a:pt x="139184" y="1315"/>
                    <a:pt x="140510" y="2629"/>
                  </a:cubicBezTo>
                  <a:cubicBezTo>
                    <a:pt x="147138" y="11832"/>
                    <a:pt x="167021" y="38125"/>
                    <a:pt x="189556" y="44698"/>
                  </a:cubicBezTo>
                  <a:cubicBezTo>
                    <a:pt x="200160" y="48642"/>
                    <a:pt x="209439" y="49957"/>
                    <a:pt x="220044" y="49957"/>
                  </a:cubicBezTo>
                  <a:cubicBezTo>
                    <a:pt x="233299" y="49957"/>
                    <a:pt x="245230" y="47327"/>
                    <a:pt x="253183" y="42069"/>
                  </a:cubicBezTo>
                  <a:cubicBezTo>
                    <a:pt x="254509" y="40754"/>
                    <a:pt x="255834" y="40754"/>
                    <a:pt x="257160" y="40754"/>
                  </a:cubicBezTo>
                  <a:cubicBezTo>
                    <a:pt x="261136" y="40754"/>
                    <a:pt x="265113" y="43383"/>
                    <a:pt x="265113" y="48642"/>
                  </a:cubicBezTo>
                  <a:cubicBezTo>
                    <a:pt x="265113" y="48642"/>
                    <a:pt x="265113" y="48642"/>
                    <a:pt x="265113" y="197197"/>
                  </a:cubicBezTo>
                  <a:cubicBezTo>
                    <a:pt x="265113" y="237951"/>
                    <a:pt x="230648" y="273447"/>
                    <a:pt x="201486" y="295796"/>
                  </a:cubicBezTo>
                  <a:cubicBezTo>
                    <a:pt x="172323" y="319460"/>
                    <a:pt x="139184" y="336550"/>
                    <a:pt x="132556" y="336550"/>
                  </a:cubicBezTo>
                  <a:cubicBezTo>
                    <a:pt x="124603" y="336550"/>
                    <a:pt x="91464" y="319460"/>
                    <a:pt x="62302" y="295796"/>
                  </a:cubicBezTo>
                  <a:cubicBezTo>
                    <a:pt x="34465" y="273447"/>
                    <a:pt x="0" y="237951"/>
                    <a:pt x="0" y="197197"/>
                  </a:cubicBezTo>
                  <a:cubicBezTo>
                    <a:pt x="0" y="197197"/>
                    <a:pt x="0" y="197197"/>
                    <a:pt x="0" y="49957"/>
                  </a:cubicBezTo>
                  <a:cubicBezTo>
                    <a:pt x="0" y="43383"/>
                    <a:pt x="5302" y="40754"/>
                    <a:pt x="9279" y="40754"/>
                  </a:cubicBezTo>
                  <a:cubicBezTo>
                    <a:pt x="10604" y="40754"/>
                    <a:pt x="13256" y="42069"/>
                    <a:pt x="14581" y="42069"/>
                  </a:cubicBezTo>
                  <a:cubicBezTo>
                    <a:pt x="23860" y="47327"/>
                    <a:pt x="35790" y="49957"/>
                    <a:pt x="49046" y="49957"/>
                  </a:cubicBezTo>
                  <a:cubicBezTo>
                    <a:pt x="58325" y="49957"/>
                    <a:pt x="68929" y="48642"/>
                    <a:pt x="79534" y="44698"/>
                  </a:cubicBezTo>
                  <a:cubicBezTo>
                    <a:pt x="103394" y="38125"/>
                    <a:pt x="121952" y="11832"/>
                    <a:pt x="128580" y="2629"/>
                  </a:cubicBezTo>
                  <a:cubicBezTo>
                    <a:pt x="129905" y="1315"/>
                    <a:pt x="132556" y="0"/>
                    <a:pt x="1338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712190" y="1707012"/>
            <a:ext cx="432833" cy="432834"/>
            <a:chOff x="4139952" y="1274820"/>
            <a:chExt cx="432833" cy="432834"/>
          </a:xfrm>
        </p:grpSpPr>
        <p:sp>
          <p:nvSpPr>
            <p:cNvPr id="114" name="椭圆 113"/>
            <p:cNvSpPr>
              <a:spLocks noChangeArrowheads="1"/>
            </p:cNvSpPr>
            <p:nvPr/>
          </p:nvSpPr>
          <p:spPr bwMode="auto">
            <a:xfrm>
              <a:off x="4139952" y="1274820"/>
              <a:ext cx="432833" cy="432834"/>
            </a:xfrm>
            <a:prstGeom prst="ellipse">
              <a:avLst/>
            </a:prstGeom>
            <a:solidFill>
              <a:srgbClr val="458088"/>
            </a:solidFill>
            <a:ln>
              <a:solidFill>
                <a:srgbClr val="458088"/>
              </a:solidFill>
            </a:ln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15" name="Freeform 84"/>
            <p:cNvSpPr>
              <a:spLocks noChangeArrowheads="1"/>
            </p:cNvSpPr>
            <p:nvPr/>
          </p:nvSpPr>
          <p:spPr bwMode="auto">
            <a:xfrm>
              <a:off x="4257002" y="1366806"/>
              <a:ext cx="217950" cy="248863"/>
            </a:xfrm>
            <a:custGeom>
              <a:avLst/>
              <a:gdLst>
                <a:gd name="connsiteX0" fmla="*/ 26449 w 295275"/>
                <a:gd name="connsiteY0" fmla="*/ 173037 h 337154"/>
                <a:gd name="connsiteX1" fmla="*/ 52821 w 295275"/>
                <a:gd name="connsiteY1" fmla="*/ 186140 h 337154"/>
                <a:gd name="connsiteX2" fmla="*/ 66007 w 295275"/>
                <a:gd name="connsiteY2" fmla="*/ 191382 h 337154"/>
                <a:gd name="connsiteX3" fmla="*/ 143803 w 295275"/>
                <a:gd name="connsiteY3" fmla="*/ 205795 h 337154"/>
                <a:gd name="connsiteX4" fmla="*/ 222917 w 295275"/>
                <a:gd name="connsiteY4" fmla="*/ 192692 h 337154"/>
                <a:gd name="connsiteX5" fmla="*/ 236103 w 295275"/>
                <a:gd name="connsiteY5" fmla="*/ 188761 h 337154"/>
                <a:gd name="connsiteX6" fmla="*/ 263793 w 295275"/>
                <a:gd name="connsiteY6" fmla="*/ 175658 h 337154"/>
                <a:gd name="connsiteX7" fmla="*/ 262475 w 295275"/>
                <a:gd name="connsiteY7" fmla="*/ 197933 h 337154"/>
                <a:gd name="connsiteX8" fmla="*/ 236103 w 295275"/>
                <a:gd name="connsiteY8" fmla="*/ 221519 h 337154"/>
                <a:gd name="connsiteX9" fmla="*/ 233466 w 295275"/>
                <a:gd name="connsiteY9" fmla="*/ 263449 h 337154"/>
                <a:gd name="connsiteX10" fmla="*/ 174130 w 295275"/>
                <a:gd name="connsiteY10" fmla="*/ 334206 h 337154"/>
                <a:gd name="connsiteX11" fmla="*/ 122705 w 295275"/>
                <a:gd name="connsiteY11" fmla="*/ 334206 h 337154"/>
                <a:gd name="connsiteX12" fmla="*/ 56776 w 295275"/>
                <a:gd name="connsiteY12" fmla="*/ 263449 h 337154"/>
                <a:gd name="connsiteX13" fmla="*/ 52821 w 295275"/>
                <a:gd name="connsiteY13" fmla="*/ 221519 h 337154"/>
                <a:gd name="connsiteX14" fmla="*/ 26449 w 295275"/>
                <a:gd name="connsiteY14" fmla="*/ 197933 h 337154"/>
                <a:gd name="connsiteX15" fmla="*/ 26449 w 295275"/>
                <a:gd name="connsiteY15" fmla="*/ 173037 h 337154"/>
                <a:gd name="connsiteX16" fmla="*/ 105455 w 295275"/>
                <a:gd name="connsiteY16" fmla="*/ 23812 h 337154"/>
                <a:gd name="connsiteX17" fmla="*/ 105455 w 295275"/>
                <a:gd name="connsiteY17" fmla="*/ 115094 h 337154"/>
                <a:gd name="connsiteX18" fmla="*/ 129183 w 295275"/>
                <a:gd name="connsiteY18" fmla="*/ 137583 h 337154"/>
                <a:gd name="connsiteX19" fmla="*/ 166092 w 295275"/>
                <a:gd name="connsiteY19" fmla="*/ 137583 h 337154"/>
                <a:gd name="connsiteX20" fmla="*/ 189820 w 295275"/>
                <a:gd name="connsiteY20" fmla="*/ 115094 h 337154"/>
                <a:gd name="connsiteX21" fmla="*/ 189820 w 295275"/>
                <a:gd name="connsiteY21" fmla="*/ 25135 h 337154"/>
                <a:gd name="connsiteX22" fmla="*/ 266275 w 295275"/>
                <a:gd name="connsiteY22" fmla="*/ 108479 h 337154"/>
                <a:gd name="connsiteX23" fmla="*/ 235956 w 295275"/>
                <a:gd name="connsiteY23" fmla="*/ 133615 h 337154"/>
                <a:gd name="connsiteX24" fmla="*/ 233320 w 295275"/>
                <a:gd name="connsiteY24" fmla="*/ 141552 h 337154"/>
                <a:gd name="connsiteX25" fmla="*/ 239911 w 295275"/>
                <a:gd name="connsiteY25" fmla="*/ 144198 h 337154"/>
                <a:gd name="connsiteX26" fmla="*/ 280775 w 295275"/>
                <a:gd name="connsiteY26" fmla="*/ 115094 h 337154"/>
                <a:gd name="connsiteX27" fmla="*/ 295275 w 295275"/>
                <a:gd name="connsiteY27" fmla="*/ 115094 h 337154"/>
                <a:gd name="connsiteX28" fmla="*/ 295275 w 295275"/>
                <a:gd name="connsiteY28" fmla="*/ 140229 h 337154"/>
                <a:gd name="connsiteX29" fmla="*/ 266275 w 295275"/>
                <a:gd name="connsiteY29" fmla="*/ 158750 h 337154"/>
                <a:gd name="connsiteX30" fmla="*/ 246502 w 295275"/>
                <a:gd name="connsiteY30" fmla="*/ 168011 h 337154"/>
                <a:gd name="connsiteX31" fmla="*/ 239911 w 295275"/>
                <a:gd name="connsiteY31" fmla="*/ 170656 h 337154"/>
                <a:gd name="connsiteX32" fmla="*/ 143683 w 295275"/>
                <a:gd name="connsiteY32" fmla="*/ 190500 h 337154"/>
                <a:gd name="connsiteX33" fmla="*/ 59319 w 295275"/>
                <a:gd name="connsiteY33" fmla="*/ 173302 h 337154"/>
                <a:gd name="connsiteX34" fmla="*/ 52728 w 295275"/>
                <a:gd name="connsiteY34" fmla="*/ 170656 h 337154"/>
                <a:gd name="connsiteX35" fmla="*/ 35591 w 295275"/>
                <a:gd name="connsiteY35" fmla="*/ 162719 h 337154"/>
                <a:gd name="connsiteX36" fmla="*/ 0 w 295275"/>
                <a:gd name="connsiteY36" fmla="*/ 138906 h 337154"/>
                <a:gd name="connsiteX37" fmla="*/ 0 w 295275"/>
                <a:gd name="connsiteY37" fmla="*/ 121708 h 337154"/>
                <a:gd name="connsiteX38" fmla="*/ 23727 w 295275"/>
                <a:gd name="connsiteY38" fmla="*/ 121708 h 337154"/>
                <a:gd name="connsiteX39" fmla="*/ 65910 w 295275"/>
                <a:gd name="connsiteY39" fmla="*/ 150813 h 337154"/>
                <a:gd name="connsiteX40" fmla="*/ 72501 w 295275"/>
                <a:gd name="connsiteY40" fmla="*/ 146844 h 337154"/>
                <a:gd name="connsiteX41" fmla="*/ 71182 w 295275"/>
                <a:gd name="connsiteY41" fmla="*/ 138906 h 337154"/>
                <a:gd name="connsiteX42" fmla="*/ 30318 w 295275"/>
                <a:gd name="connsiteY42" fmla="*/ 111125 h 337154"/>
                <a:gd name="connsiteX43" fmla="*/ 29000 w 295275"/>
                <a:gd name="connsiteY43" fmla="*/ 109802 h 337154"/>
                <a:gd name="connsiteX44" fmla="*/ 29000 w 295275"/>
                <a:gd name="connsiteY44" fmla="*/ 108479 h 337154"/>
                <a:gd name="connsiteX45" fmla="*/ 105455 w 295275"/>
                <a:gd name="connsiteY45" fmla="*/ 23812 h 337154"/>
                <a:gd name="connsiteX46" fmla="*/ 130095 w 295275"/>
                <a:gd name="connsiteY46" fmla="*/ 0 h 337154"/>
                <a:gd name="connsiteX47" fmla="*/ 166767 w 295275"/>
                <a:gd name="connsiteY47" fmla="*/ 0 h 337154"/>
                <a:gd name="connsiteX48" fmla="*/ 174625 w 295275"/>
                <a:gd name="connsiteY48" fmla="*/ 7972 h 337154"/>
                <a:gd name="connsiteX49" fmla="*/ 174625 w 295275"/>
                <a:gd name="connsiteY49" fmla="*/ 115595 h 337154"/>
                <a:gd name="connsiteX50" fmla="*/ 166767 w 295275"/>
                <a:gd name="connsiteY50" fmla="*/ 122238 h 337154"/>
                <a:gd name="connsiteX51" fmla="*/ 130095 w 295275"/>
                <a:gd name="connsiteY51" fmla="*/ 122238 h 337154"/>
                <a:gd name="connsiteX52" fmla="*/ 122237 w 295275"/>
                <a:gd name="connsiteY52" fmla="*/ 115595 h 337154"/>
                <a:gd name="connsiteX53" fmla="*/ 122237 w 295275"/>
                <a:gd name="connsiteY53" fmla="*/ 7972 h 337154"/>
                <a:gd name="connsiteX54" fmla="*/ 130095 w 295275"/>
                <a:gd name="connsiteY54" fmla="*/ 0 h 337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95275" h="337154">
                  <a:moveTo>
                    <a:pt x="26449" y="173037"/>
                  </a:moveTo>
                  <a:cubicBezTo>
                    <a:pt x="33042" y="178279"/>
                    <a:pt x="42272" y="182209"/>
                    <a:pt x="52821" y="186140"/>
                  </a:cubicBezTo>
                  <a:cubicBezTo>
                    <a:pt x="56776" y="188761"/>
                    <a:pt x="62051" y="190071"/>
                    <a:pt x="66007" y="191382"/>
                  </a:cubicBezTo>
                  <a:cubicBezTo>
                    <a:pt x="88422" y="199244"/>
                    <a:pt x="114794" y="205795"/>
                    <a:pt x="143803" y="205795"/>
                  </a:cubicBezTo>
                  <a:cubicBezTo>
                    <a:pt x="174130" y="205795"/>
                    <a:pt x="200502" y="200554"/>
                    <a:pt x="222917" y="192692"/>
                  </a:cubicBezTo>
                  <a:cubicBezTo>
                    <a:pt x="226873" y="191382"/>
                    <a:pt x="232148" y="190071"/>
                    <a:pt x="236103" y="188761"/>
                  </a:cubicBezTo>
                  <a:cubicBezTo>
                    <a:pt x="246652" y="184830"/>
                    <a:pt x="255882" y="179589"/>
                    <a:pt x="263793" y="175658"/>
                  </a:cubicBezTo>
                  <a:cubicBezTo>
                    <a:pt x="265112" y="182209"/>
                    <a:pt x="265112" y="190071"/>
                    <a:pt x="262475" y="197933"/>
                  </a:cubicBezTo>
                  <a:cubicBezTo>
                    <a:pt x="258519" y="213657"/>
                    <a:pt x="246652" y="224140"/>
                    <a:pt x="236103" y="221519"/>
                  </a:cubicBezTo>
                  <a:cubicBezTo>
                    <a:pt x="236103" y="239863"/>
                    <a:pt x="234785" y="256898"/>
                    <a:pt x="233466" y="263449"/>
                  </a:cubicBezTo>
                  <a:cubicBezTo>
                    <a:pt x="228192" y="276552"/>
                    <a:pt x="180723" y="330275"/>
                    <a:pt x="174130" y="334206"/>
                  </a:cubicBezTo>
                  <a:cubicBezTo>
                    <a:pt x="167537" y="338137"/>
                    <a:pt x="129298" y="338137"/>
                    <a:pt x="122705" y="334206"/>
                  </a:cubicBezTo>
                  <a:cubicBezTo>
                    <a:pt x="114794" y="330275"/>
                    <a:pt x="63369" y="275242"/>
                    <a:pt x="56776" y="263449"/>
                  </a:cubicBezTo>
                  <a:cubicBezTo>
                    <a:pt x="54139" y="258208"/>
                    <a:pt x="52821" y="241174"/>
                    <a:pt x="52821" y="221519"/>
                  </a:cubicBezTo>
                  <a:cubicBezTo>
                    <a:pt x="42272" y="222829"/>
                    <a:pt x="31723" y="212347"/>
                    <a:pt x="26449" y="197933"/>
                  </a:cubicBezTo>
                  <a:cubicBezTo>
                    <a:pt x="23812" y="188761"/>
                    <a:pt x="23812" y="179589"/>
                    <a:pt x="26449" y="173037"/>
                  </a:cubicBezTo>
                  <a:close/>
                  <a:moveTo>
                    <a:pt x="105455" y="23812"/>
                  </a:moveTo>
                  <a:cubicBezTo>
                    <a:pt x="105455" y="23812"/>
                    <a:pt x="105455" y="23812"/>
                    <a:pt x="105455" y="115094"/>
                  </a:cubicBezTo>
                  <a:cubicBezTo>
                    <a:pt x="105455" y="127000"/>
                    <a:pt x="116001" y="137583"/>
                    <a:pt x="129183" y="137583"/>
                  </a:cubicBezTo>
                  <a:cubicBezTo>
                    <a:pt x="129183" y="137583"/>
                    <a:pt x="129183" y="137583"/>
                    <a:pt x="166092" y="137583"/>
                  </a:cubicBezTo>
                  <a:cubicBezTo>
                    <a:pt x="179274" y="137583"/>
                    <a:pt x="189820" y="127000"/>
                    <a:pt x="189820" y="115094"/>
                  </a:cubicBezTo>
                  <a:cubicBezTo>
                    <a:pt x="189820" y="115094"/>
                    <a:pt x="189820" y="115094"/>
                    <a:pt x="189820" y="25135"/>
                  </a:cubicBezTo>
                  <a:cubicBezTo>
                    <a:pt x="251775" y="43656"/>
                    <a:pt x="262320" y="92604"/>
                    <a:pt x="266275" y="108479"/>
                  </a:cubicBezTo>
                  <a:cubicBezTo>
                    <a:pt x="262320" y="112448"/>
                    <a:pt x="261002" y="123031"/>
                    <a:pt x="235956" y="133615"/>
                  </a:cubicBezTo>
                  <a:cubicBezTo>
                    <a:pt x="234638" y="134938"/>
                    <a:pt x="230684" y="137583"/>
                    <a:pt x="233320" y="141552"/>
                  </a:cubicBezTo>
                  <a:cubicBezTo>
                    <a:pt x="234638" y="146844"/>
                    <a:pt x="239911" y="144198"/>
                    <a:pt x="239911" y="144198"/>
                  </a:cubicBezTo>
                  <a:cubicBezTo>
                    <a:pt x="264957" y="133615"/>
                    <a:pt x="276820" y="121708"/>
                    <a:pt x="280775" y="115094"/>
                  </a:cubicBezTo>
                  <a:lnTo>
                    <a:pt x="295275" y="115094"/>
                  </a:lnTo>
                  <a:cubicBezTo>
                    <a:pt x="295275" y="115094"/>
                    <a:pt x="295275" y="115094"/>
                    <a:pt x="295275" y="140229"/>
                  </a:cubicBezTo>
                  <a:cubicBezTo>
                    <a:pt x="295275" y="140229"/>
                    <a:pt x="286048" y="149490"/>
                    <a:pt x="266275" y="158750"/>
                  </a:cubicBezTo>
                  <a:cubicBezTo>
                    <a:pt x="259684" y="162719"/>
                    <a:pt x="254411" y="165365"/>
                    <a:pt x="246502" y="168011"/>
                  </a:cubicBezTo>
                  <a:cubicBezTo>
                    <a:pt x="245184" y="169334"/>
                    <a:pt x="242547" y="169334"/>
                    <a:pt x="239911" y="170656"/>
                  </a:cubicBezTo>
                  <a:cubicBezTo>
                    <a:pt x="217502" y="179917"/>
                    <a:pt x="176638" y="190500"/>
                    <a:pt x="143683" y="190500"/>
                  </a:cubicBezTo>
                  <a:cubicBezTo>
                    <a:pt x="110728" y="190500"/>
                    <a:pt x="81728" y="182563"/>
                    <a:pt x="59319" y="173302"/>
                  </a:cubicBezTo>
                  <a:cubicBezTo>
                    <a:pt x="56682" y="171979"/>
                    <a:pt x="54046" y="171979"/>
                    <a:pt x="52728" y="170656"/>
                  </a:cubicBezTo>
                  <a:cubicBezTo>
                    <a:pt x="46137" y="168011"/>
                    <a:pt x="40864" y="165365"/>
                    <a:pt x="35591" y="162719"/>
                  </a:cubicBezTo>
                  <a:cubicBezTo>
                    <a:pt x="13182" y="149490"/>
                    <a:pt x="0" y="138906"/>
                    <a:pt x="0" y="138906"/>
                  </a:cubicBezTo>
                  <a:cubicBezTo>
                    <a:pt x="0" y="138906"/>
                    <a:pt x="0" y="138906"/>
                    <a:pt x="0" y="121708"/>
                  </a:cubicBezTo>
                  <a:cubicBezTo>
                    <a:pt x="0" y="121708"/>
                    <a:pt x="0" y="121708"/>
                    <a:pt x="23727" y="121708"/>
                  </a:cubicBezTo>
                  <a:cubicBezTo>
                    <a:pt x="29000" y="128323"/>
                    <a:pt x="40864" y="140229"/>
                    <a:pt x="65910" y="150813"/>
                  </a:cubicBezTo>
                  <a:cubicBezTo>
                    <a:pt x="65910" y="150813"/>
                    <a:pt x="69864" y="153458"/>
                    <a:pt x="72501" y="146844"/>
                  </a:cubicBezTo>
                  <a:cubicBezTo>
                    <a:pt x="75137" y="142875"/>
                    <a:pt x="72501" y="138906"/>
                    <a:pt x="71182" y="138906"/>
                  </a:cubicBezTo>
                  <a:cubicBezTo>
                    <a:pt x="43500" y="127000"/>
                    <a:pt x="32955" y="115094"/>
                    <a:pt x="30318" y="111125"/>
                  </a:cubicBezTo>
                  <a:cubicBezTo>
                    <a:pt x="29000" y="109802"/>
                    <a:pt x="29000" y="109802"/>
                    <a:pt x="29000" y="109802"/>
                  </a:cubicBezTo>
                  <a:cubicBezTo>
                    <a:pt x="29000" y="109802"/>
                    <a:pt x="29000" y="108479"/>
                    <a:pt x="29000" y="108479"/>
                  </a:cubicBezTo>
                  <a:cubicBezTo>
                    <a:pt x="34273" y="87312"/>
                    <a:pt x="52728" y="39687"/>
                    <a:pt x="105455" y="23812"/>
                  </a:cubicBezTo>
                  <a:close/>
                  <a:moveTo>
                    <a:pt x="130095" y="0"/>
                  </a:moveTo>
                  <a:cubicBezTo>
                    <a:pt x="130095" y="0"/>
                    <a:pt x="130095" y="0"/>
                    <a:pt x="166767" y="0"/>
                  </a:cubicBezTo>
                  <a:cubicBezTo>
                    <a:pt x="172006" y="0"/>
                    <a:pt x="174625" y="3986"/>
                    <a:pt x="174625" y="7972"/>
                  </a:cubicBezTo>
                  <a:cubicBezTo>
                    <a:pt x="174625" y="7972"/>
                    <a:pt x="174625" y="7972"/>
                    <a:pt x="174625" y="115595"/>
                  </a:cubicBezTo>
                  <a:cubicBezTo>
                    <a:pt x="174625" y="119581"/>
                    <a:pt x="172006" y="122238"/>
                    <a:pt x="166767" y="122238"/>
                  </a:cubicBezTo>
                  <a:cubicBezTo>
                    <a:pt x="166767" y="122238"/>
                    <a:pt x="166767" y="122238"/>
                    <a:pt x="130095" y="122238"/>
                  </a:cubicBezTo>
                  <a:cubicBezTo>
                    <a:pt x="124856" y="122238"/>
                    <a:pt x="122237" y="119581"/>
                    <a:pt x="122237" y="115595"/>
                  </a:cubicBezTo>
                  <a:cubicBezTo>
                    <a:pt x="122237" y="115595"/>
                    <a:pt x="122237" y="115595"/>
                    <a:pt x="122237" y="7972"/>
                  </a:cubicBezTo>
                  <a:cubicBezTo>
                    <a:pt x="122237" y="3986"/>
                    <a:pt x="124856" y="0"/>
                    <a:pt x="13009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6659880" y="1810385"/>
            <a:ext cx="244856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日常工作说明：</a:t>
            </a:r>
            <a:endParaRPr lang="zh-CN" altLang="en-US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2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、可以对整个学院人员，房间，实验室进行全方位管理</a:t>
            </a:r>
          </a:p>
          <a:p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、可以创建安全检查任务，审核、查看、导出问题，生成检查报告，下发整改报告等。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  <p:bldP spid="5" grpId="0"/>
      <p:bldP spid="2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/>
          <p:nvPr/>
        </p:nvSpPr>
        <p:spPr>
          <a:xfrm>
            <a:off x="745288" y="699542"/>
            <a:ext cx="6239890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endParaRPr lang="zh-CN" altLang="en-US" sz="18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组织架构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人员管理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导入人员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24535" y="699770"/>
            <a:ext cx="850773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、先点击下载模版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、在模版里面填写人员工号，姓名，联系电话等信息，类别（教职工，学生，临时用户，如有其他可在系统中自定义添加）</a:t>
            </a:r>
          </a:p>
          <a:p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角色（组织名称</a:t>
            </a:r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角色名称）非必填项，岗位（教授、副教授、校长、处长等，可在数据字典页面自定义添加）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885" y="1529715"/>
            <a:ext cx="5965190" cy="30816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75" y="3241675"/>
            <a:ext cx="8299450" cy="1447800"/>
          </a:xfrm>
          <a:prstGeom prst="rect">
            <a:avLst/>
          </a:prstGeom>
        </p:spPr>
      </p:pic>
      <p:cxnSp>
        <p:nvCxnSpPr>
          <p:cNvPr id="18" name="直接箭头连接符 17"/>
          <p:cNvCxnSpPr>
            <a:endCxn id="7" idx="0"/>
          </p:cNvCxnSpPr>
          <p:nvPr/>
        </p:nvCxnSpPr>
        <p:spPr>
          <a:xfrm flipH="1">
            <a:off x="4978400" y="2136140"/>
            <a:ext cx="1303020" cy="11055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 txBox="1"/>
          <p:nvPr/>
        </p:nvSpPr>
        <p:spPr>
          <a:xfrm>
            <a:off x="745288" y="699542"/>
            <a:ext cx="6239890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endParaRPr lang="zh-CN" altLang="en-US" sz="18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9" name="Title 1"/>
          <p:cNvSpPr txBox="1"/>
          <p:nvPr/>
        </p:nvSpPr>
        <p:spPr>
          <a:xfrm>
            <a:off x="857879" y="123478"/>
            <a:ext cx="6331809" cy="379477"/>
          </a:xfrm>
          <a:prstGeom prst="rect">
            <a:avLst/>
          </a:prstGeom>
        </p:spPr>
        <p:txBody>
          <a:bodyPr lIns="0" r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U.S. 101" pitchFamily="2" charset="0"/>
                <a:ea typeface="Roboto" pitchFamily="2" charset="0"/>
                <a:cs typeface="Open Sans Light" panose="020B0306030504020204" pitchFamily="34" charset="0"/>
              </a:defRPr>
            </a:lvl1pPr>
          </a:lstStyle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组织架构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人员管理</a:t>
            </a:r>
            <a:r>
              <a:rPr lang="en-US" altLang="zh-CN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-</a:t>
            </a:r>
            <a:r>
              <a:rPr lang="zh-CN" altLang="en-US" sz="2000" b="1" dirty="0">
                <a:solidFill>
                  <a:schemeClr val="bg1"/>
                </a:solidFill>
                <a:latin typeface="+mn-ea"/>
                <a:ea typeface="+mn-ea"/>
                <a:cs typeface="+mn-ea"/>
                <a:sym typeface="+mn-lt"/>
              </a:rPr>
              <a:t>添加人员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/29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790" y="1325245"/>
            <a:ext cx="5670550" cy="328104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526020" y="1831340"/>
            <a:ext cx="454660" cy="2019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1505" y="661670"/>
            <a:ext cx="637413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、在组织架构页面，点击新增人员按钮，打开新增人员页面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、在新增人员页面，输入姓名，工号，账号有效期，在系统中的角色和组织，其他非必填，</a:t>
            </a:r>
          </a:p>
          <a:p>
            <a:r>
              <a:rPr lang="en-US" altLang="zh-CN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、点击页面右上角保存，则添加人员结束，添加成功后可在页面查询出新增的人员。</a:t>
            </a:r>
          </a:p>
          <a:p>
            <a:endParaRPr lang="zh-CN" alt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65" y="1344930"/>
            <a:ext cx="5154930" cy="326136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cxnSp>
        <p:nvCxnSpPr>
          <p:cNvPr id="8" name="直接箭头连接符 7"/>
          <p:cNvCxnSpPr>
            <a:stCxn id="6" idx="1"/>
          </p:cNvCxnSpPr>
          <p:nvPr/>
        </p:nvCxnSpPr>
        <p:spPr>
          <a:xfrm flipH="1" flipV="1">
            <a:off x="5723890" y="1924050"/>
            <a:ext cx="1802130" cy="8255"/>
          </a:xfrm>
          <a:prstGeom prst="straightConnector1">
            <a:avLst/>
          </a:prstGeom>
          <a:ln>
            <a:solidFill>
              <a:srgbClr val="FF0000"/>
            </a:solidFill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1077595" y="1505585"/>
            <a:ext cx="1744345" cy="4267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99790" y="1932305"/>
            <a:ext cx="2252345" cy="2901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45490" y="4052570"/>
            <a:ext cx="4907280" cy="5537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096510" y="1344930"/>
            <a:ext cx="699770" cy="2901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9" grpId="0"/>
    </p:bldLst>
  </p:timing>
</p:sld>
</file>

<file path=ppt/theme/theme1.xml><?xml version="1.0" encoding="utf-8"?>
<a:theme xmlns:a="http://schemas.openxmlformats.org/drawingml/2006/main" name="www.33ppt.com">
  <a:themeElements>
    <a:clrScheme name="自定义 2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5DA2"/>
      </a:accent1>
      <a:accent2>
        <a:srgbClr val="C4C7CB"/>
      </a:accent2>
      <a:accent3>
        <a:srgbClr val="7F7F7F"/>
      </a:accent3>
      <a:accent4>
        <a:srgbClr val="7F7F7F"/>
      </a:accent4>
      <a:accent5>
        <a:srgbClr val="7F7F7F"/>
      </a:accent5>
      <a:accent6>
        <a:srgbClr val="7F7F7F"/>
      </a:accent6>
      <a:hlink>
        <a:srgbClr val="17365D"/>
      </a:hlink>
      <a:folHlink>
        <a:srgbClr val="548DD4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1100" dirty="0">
            <a:latin typeface="+mj-ea"/>
            <a:ea typeface="+mj-ea"/>
          </a:defRPr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2974</Words>
  <Application>Microsoft Office PowerPoint</Application>
  <PresentationFormat>全屏显示(16:9)</PresentationFormat>
  <Paragraphs>391</Paragraphs>
  <Slides>48</Slides>
  <Notes>48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57" baseType="lpstr">
      <vt:lpstr>Lucida Grande</vt:lpstr>
      <vt:lpstr>Meiryo UI</vt:lpstr>
      <vt:lpstr>方正兰亭粗黑_GBK</vt:lpstr>
      <vt:lpstr>宋体</vt:lpstr>
      <vt:lpstr>微软雅黑</vt:lpstr>
      <vt:lpstr>Arial</vt:lpstr>
      <vt:lpstr>Calibri</vt:lpstr>
      <vt:lpstr>Wingdings</vt:lpstr>
      <vt:lpstr>www.33ppt.com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无锡粒子云</dc:title>
  <dc:subject>tukuppt</dc:subject>
  <dc:creator>陆静波</dc:creator>
  <cp:lastModifiedBy>lee</cp:lastModifiedBy>
  <cp:revision>1451</cp:revision>
  <dcterms:created xsi:type="dcterms:W3CDTF">2019-11-25T15:23:20Z</dcterms:created>
  <dcterms:modified xsi:type="dcterms:W3CDTF">2019-11-29T08:48:26Z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2052-1.3.1.1688</vt:lpwstr>
  </property>
</Properties>
</file>